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94" r:id="rId1"/>
  </p:sldMasterIdLst>
  <p:notesMasterIdLst>
    <p:notesMasterId r:id="rId16"/>
  </p:notesMasterIdLst>
  <p:handoutMasterIdLst>
    <p:handoutMasterId r:id="rId17"/>
  </p:handoutMasterIdLst>
  <p:sldIdLst>
    <p:sldId id="265" r:id="rId2"/>
    <p:sldId id="283" r:id="rId3"/>
    <p:sldId id="293" r:id="rId4"/>
    <p:sldId id="284" r:id="rId5"/>
    <p:sldId id="285" r:id="rId6"/>
    <p:sldId id="286" r:id="rId7"/>
    <p:sldId id="287" r:id="rId8"/>
    <p:sldId id="288" r:id="rId9"/>
    <p:sldId id="289" r:id="rId10"/>
    <p:sldId id="290" r:id="rId11"/>
    <p:sldId id="291" r:id="rId12"/>
    <p:sldId id="292" r:id="rId13"/>
    <p:sldId id="294" r:id="rId14"/>
    <p:sldId id="282" r:id="rId15"/>
  </p:sldIdLst>
  <p:sldSz cx="9144000" cy="6858000" type="screen4x3"/>
  <p:notesSz cx="6797675" cy="9926638"/>
  <p:embeddedFontLst>
    <p:embeddedFont>
      <p:font typeface="Effra Heavy" panose="020B0604020202020204" charset="0"/>
      <p:bold r:id="rId18"/>
      <p:boldItalic r:id="rId19"/>
    </p:embeddedFont>
    <p:embeddedFont>
      <p:font typeface="AngsanaUPC" panose="02020603050405020304" pitchFamily="18" charset="-34"/>
      <p:regular r:id="rId20"/>
      <p:bold r:id="rId21"/>
      <p:italic r:id="rId22"/>
      <p:boldItalic r:id="rId23"/>
    </p:embeddedFont>
    <p:embeddedFont>
      <p:font typeface="Effra Bold" panose="020B0604020202020204" charset="0"/>
      <p:bold r:id="rId24"/>
    </p:embeddedFont>
    <p:embeddedFont>
      <p:font typeface="Effra" panose="020B0604020202020204" charset="0"/>
      <p:regular r:id="rId25"/>
      <p:bold r:id="rId26"/>
      <p:italic r:id="rId27"/>
      <p:boldItalic r:id="rId28"/>
    </p:embeddedFont>
    <p:embeddedFont>
      <p:font typeface="Effra Light" panose="020B0604020202020204" charset="0"/>
      <p:regular r:id="rId29"/>
      <p:italic r:id="rId30"/>
    </p:embeddedFont>
  </p:embeddedFontLst>
  <p:defaultTextStyle>
    <a:defPPr>
      <a:defRPr lang="en-GB"/>
    </a:defPPr>
    <a:lvl1pPr algn="l" rtl="0" fontAlgn="base">
      <a:spcBef>
        <a:spcPct val="0"/>
      </a:spcBef>
      <a:spcAft>
        <a:spcPct val="0"/>
      </a:spcAft>
      <a:defRPr sz="2000" kern="1200">
        <a:solidFill>
          <a:schemeClr val="tx2"/>
        </a:solidFill>
        <a:latin typeface="+mn-lt"/>
        <a:ea typeface="+mn-ea"/>
        <a:cs typeface="+mn-cs"/>
      </a:defRPr>
    </a:lvl1pPr>
    <a:lvl2pPr marL="457200" algn="l" rtl="0" fontAlgn="base">
      <a:spcBef>
        <a:spcPct val="0"/>
      </a:spcBef>
      <a:spcAft>
        <a:spcPct val="0"/>
      </a:spcAft>
      <a:defRPr sz="2000" kern="1200">
        <a:solidFill>
          <a:schemeClr val="tx2"/>
        </a:solidFill>
        <a:latin typeface="+mn-lt"/>
        <a:ea typeface="+mn-ea"/>
        <a:cs typeface="+mn-cs"/>
      </a:defRPr>
    </a:lvl2pPr>
    <a:lvl3pPr marL="914400" algn="l" rtl="0" fontAlgn="base">
      <a:spcBef>
        <a:spcPct val="0"/>
      </a:spcBef>
      <a:spcAft>
        <a:spcPct val="0"/>
      </a:spcAft>
      <a:defRPr sz="2000" kern="1200">
        <a:solidFill>
          <a:schemeClr val="tx2"/>
        </a:solidFill>
        <a:latin typeface="+mn-lt"/>
        <a:ea typeface="+mn-ea"/>
        <a:cs typeface="+mn-cs"/>
      </a:defRPr>
    </a:lvl3pPr>
    <a:lvl4pPr marL="1371600" algn="l" rtl="0" fontAlgn="base">
      <a:spcBef>
        <a:spcPct val="0"/>
      </a:spcBef>
      <a:spcAft>
        <a:spcPct val="0"/>
      </a:spcAft>
      <a:defRPr sz="2000" kern="1200">
        <a:solidFill>
          <a:schemeClr val="tx2"/>
        </a:solidFill>
        <a:latin typeface="+mn-lt"/>
        <a:ea typeface="+mn-ea"/>
        <a:cs typeface="+mn-cs"/>
      </a:defRPr>
    </a:lvl4pPr>
    <a:lvl5pPr marL="1828800" algn="l" rtl="0" fontAlgn="base">
      <a:spcBef>
        <a:spcPct val="0"/>
      </a:spcBef>
      <a:spcAft>
        <a:spcPct val="0"/>
      </a:spcAft>
      <a:defRPr sz="2000" kern="1200">
        <a:solidFill>
          <a:schemeClr val="tx2"/>
        </a:solidFill>
        <a:latin typeface="+mn-lt"/>
        <a:ea typeface="+mn-ea"/>
        <a:cs typeface="+mn-cs"/>
      </a:defRPr>
    </a:lvl5pPr>
    <a:lvl6pPr marL="2286000" algn="l" defTabSz="914400" rtl="0" eaLnBrk="1" latinLnBrk="0" hangingPunct="1">
      <a:defRPr sz="2000" kern="1200">
        <a:solidFill>
          <a:schemeClr val="tx2"/>
        </a:solidFill>
        <a:latin typeface="+mn-lt"/>
        <a:ea typeface="+mn-ea"/>
        <a:cs typeface="+mn-cs"/>
      </a:defRPr>
    </a:lvl6pPr>
    <a:lvl7pPr marL="2743200" algn="l" defTabSz="914400" rtl="0" eaLnBrk="1" latinLnBrk="0" hangingPunct="1">
      <a:defRPr sz="2000" kern="1200">
        <a:solidFill>
          <a:schemeClr val="tx2"/>
        </a:solidFill>
        <a:latin typeface="+mn-lt"/>
        <a:ea typeface="+mn-ea"/>
        <a:cs typeface="+mn-cs"/>
      </a:defRPr>
    </a:lvl7pPr>
    <a:lvl8pPr marL="3200400" algn="l" defTabSz="914400" rtl="0" eaLnBrk="1" latinLnBrk="0" hangingPunct="1">
      <a:defRPr sz="2000" kern="1200">
        <a:solidFill>
          <a:schemeClr val="tx2"/>
        </a:solidFill>
        <a:latin typeface="+mn-lt"/>
        <a:ea typeface="+mn-ea"/>
        <a:cs typeface="+mn-cs"/>
      </a:defRPr>
    </a:lvl8pPr>
    <a:lvl9pPr marL="3657600" algn="l" defTabSz="914400" rtl="0" eaLnBrk="1" latinLnBrk="0" hangingPunct="1">
      <a:defRPr sz="2000" kern="1200">
        <a:solidFill>
          <a:schemeClr val="tx2"/>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799A1"/>
    <a:srgbClr val="BF0071"/>
    <a:srgbClr val="7EAF35"/>
    <a:srgbClr val="F3F3F3"/>
    <a:srgbClr val="F0F0F0"/>
    <a:srgbClr val="EEEEEE"/>
    <a:srgbClr val="FDFDFD"/>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6E25E649-3F16-4E02-A733-19D2CDBF48F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34" autoAdjust="0"/>
    <p:restoredTop sz="95990" autoAdjust="0"/>
  </p:normalViewPr>
  <p:slideViewPr>
    <p:cSldViewPr showGuides="1">
      <p:cViewPr>
        <p:scale>
          <a:sx n="75" d="100"/>
          <a:sy n="75" d="100"/>
        </p:scale>
        <p:origin x="-72" y="-1080"/>
      </p:cViewPr>
      <p:guideLst>
        <p:guide orient="horz" pos="2160"/>
        <p:guide pos="2880"/>
      </p:guideLst>
    </p:cSldViewPr>
  </p:slideViewPr>
  <p:notesTextViewPr>
    <p:cViewPr>
      <p:scale>
        <a:sx n="100" d="100"/>
        <a:sy n="100" d="100"/>
      </p:scale>
      <p:origin x="0" y="0"/>
    </p:cViewPr>
  </p:notesTextViewPr>
  <p:notesViewPr>
    <p:cSldViewPr showGuides="1">
      <p:cViewPr varScale="1">
        <p:scale>
          <a:sx n="113" d="100"/>
          <a:sy n="113" d="100"/>
        </p:scale>
        <p:origin x="-1326" y="-10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5" Type="http://schemas.openxmlformats.org/officeDocument/2006/relationships/font" Target="fonts/font8.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9778" name="Rectangle 2"/>
          <p:cNvSpPr>
            <a:spLocks noGrp="1" noChangeArrowheads="1"/>
          </p:cNvSpPr>
          <p:nvPr>
            <p:ph type="hdr" sz="quarter"/>
          </p:nvPr>
        </p:nvSpPr>
        <p:spPr bwMode="auto">
          <a:xfrm>
            <a:off x="2" y="1"/>
            <a:ext cx="2945873" cy="496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193" tIns="46095" rIns="92193" bIns="46095" numCol="1" anchor="ctr" anchorCtr="0" compatLnSpc="1">
            <a:prstTxWarp prst="textNoShape">
              <a:avLst/>
            </a:prstTxWarp>
          </a:bodyPr>
          <a:lstStyle>
            <a:lvl1pPr>
              <a:defRPr sz="1200">
                <a:solidFill>
                  <a:schemeClr val="bg1"/>
                </a:solidFill>
              </a:defRPr>
            </a:lvl1pPr>
          </a:lstStyle>
          <a:p>
            <a:endParaRPr lang="en-GB" altLang="en-US" dirty="0">
              <a:latin typeface="Effra" panose="020B0603020203020204" pitchFamily="34" charset="0"/>
            </a:endParaRPr>
          </a:p>
        </p:txBody>
      </p:sp>
      <p:sp>
        <p:nvSpPr>
          <p:cNvPr id="459779" name="Rectangle 3"/>
          <p:cNvSpPr>
            <a:spLocks noGrp="1" noChangeArrowheads="1"/>
          </p:cNvSpPr>
          <p:nvPr>
            <p:ph type="dt" sz="quarter" idx="1"/>
          </p:nvPr>
        </p:nvSpPr>
        <p:spPr bwMode="auto">
          <a:xfrm>
            <a:off x="3851803" y="1"/>
            <a:ext cx="2945873" cy="496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193" tIns="46095" rIns="92193" bIns="46095" numCol="1" anchor="ctr" anchorCtr="0" compatLnSpc="1">
            <a:prstTxWarp prst="textNoShape">
              <a:avLst/>
            </a:prstTxWarp>
          </a:bodyPr>
          <a:lstStyle>
            <a:lvl1pPr algn="r">
              <a:defRPr sz="1200">
                <a:solidFill>
                  <a:schemeClr val="bg1"/>
                </a:solidFill>
              </a:defRPr>
            </a:lvl1pPr>
          </a:lstStyle>
          <a:p>
            <a:endParaRPr lang="en-GB" altLang="en-US" dirty="0">
              <a:latin typeface="Effra" panose="020B0603020203020204" pitchFamily="34" charset="0"/>
            </a:endParaRPr>
          </a:p>
        </p:txBody>
      </p:sp>
      <p:sp>
        <p:nvSpPr>
          <p:cNvPr id="459780" name="Rectangle 4"/>
          <p:cNvSpPr>
            <a:spLocks noGrp="1" noChangeArrowheads="1"/>
          </p:cNvSpPr>
          <p:nvPr>
            <p:ph type="ftr" sz="quarter" idx="2"/>
          </p:nvPr>
        </p:nvSpPr>
        <p:spPr bwMode="auto">
          <a:xfrm>
            <a:off x="2" y="9429987"/>
            <a:ext cx="2945873" cy="496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193" tIns="46095" rIns="92193" bIns="46095" numCol="1" anchor="b" anchorCtr="0" compatLnSpc="1">
            <a:prstTxWarp prst="textNoShape">
              <a:avLst/>
            </a:prstTxWarp>
          </a:bodyPr>
          <a:lstStyle>
            <a:lvl1pPr>
              <a:defRPr sz="1200">
                <a:solidFill>
                  <a:schemeClr val="bg1"/>
                </a:solidFill>
              </a:defRPr>
            </a:lvl1pPr>
          </a:lstStyle>
          <a:p>
            <a:endParaRPr lang="en-GB" altLang="en-US" dirty="0">
              <a:latin typeface="Effra" panose="020B0603020203020204" pitchFamily="34" charset="0"/>
            </a:endParaRPr>
          </a:p>
        </p:txBody>
      </p:sp>
      <p:sp>
        <p:nvSpPr>
          <p:cNvPr id="459781" name="Rectangle 5"/>
          <p:cNvSpPr>
            <a:spLocks noGrp="1" noChangeArrowheads="1"/>
          </p:cNvSpPr>
          <p:nvPr>
            <p:ph type="sldNum" sz="quarter" idx="3"/>
          </p:nvPr>
        </p:nvSpPr>
        <p:spPr bwMode="auto">
          <a:xfrm>
            <a:off x="3851803" y="9429987"/>
            <a:ext cx="2945873" cy="496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193" tIns="46095" rIns="92193" bIns="46095" numCol="1" anchor="b" anchorCtr="0" compatLnSpc="1">
            <a:prstTxWarp prst="textNoShape">
              <a:avLst/>
            </a:prstTxWarp>
          </a:bodyPr>
          <a:lstStyle>
            <a:lvl1pPr algn="r">
              <a:defRPr sz="1200">
                <a:solidFill>
                  <a:schemeClr val="bg1"/>
                </a:solidFill>
              </a:defRPr>
            </a:lvl1pPr>
          </a:lstStyle>
          <a:p>
            <a:fld id="{6BDED6D5-33CC-49C8-A14A-4660977D1BEE}" type="slidenum">
              <a:rPr lang="en-GB" altLang="en-US">
                <a:latin typeface="Effra" panose="020B0603020203020204" pitchFamily="34" charset="0"/>
              </a:rPr>
              <a:pPr/>
              <a:t>‹#›</a:t>
            </a:fld>
            <a:endParaRPr lang="en-GB" altLang="en-US" dirty="0">
              <a:latin typeface="Effra" panose="020B0603020203020204" pitchFamily="34" charset="0"/>
            </a:endParaRPr>
          </a:p>
        </p:txBody>
      </p:sp>
    </p:spTree>
    <p:extLst>
      <p:ext uri="{BB962C8B-B14F-4D97-AF65-F5344CB8AC3E}">
        <p14:creationId xmlns:p14="http://schemas.microsoft.com/office/powerpoint/2010/main" val="3343499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2" y="1"/>
            <a:ext cx="2945873" cy="496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93" tIns="46095" rIns="92193" bIns="46095" numCol="1" anchor="t" anchorCtr="0" compatLnSpc="1">
            <a:prstTxWarp prst="textNoShape">
              <a:avLst/>
            </a:prstTxWarp>
          </a:bodyPr>
          <a:lstStyle>
            <a:lvl1pPr>
              <a:defRPr sz="1200">
                <a:latin typeface="Effra" panose="020B0603020203020204" pitchFamily="34" charset="0"/>
              </a:defRPr>
            </a:lvl1pPr>
          </a:lstStyle>
          <a:p>
            <a:endParaRPr lang="en-GB" altLang="en-US" dirty="0"/>
          </a:p>
        </p:txBody>
      </p:sp>
      <p:sp>
        <p:nvSpPr>
          <p:cNvPr id="9219" name="Rectangle 3"/>
          <p:cNvSpPr>
            <a:spLocks noGrp="1" noChangeArrowheads="1"/>
          </p:cNvSpPr>
          <p:nvPr>
            <p:ph type="dt" idx="1"/>
          </p:nvPr>
        </p:nvSpPr>
        <p:spPr bwMode="auto">
          <a:xfrm>
            <a:off x="3850198" y="1"/>
            <a:ext cx="2945873" cy="496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93" tIns="46095" rIns="92193" bIns="46095" numCol="1" anchor="t" anchorCtr="0" compatLnSpc="1">
            <a:prstTxWarp prst="textNoShape">
              <a:avLst/>
            </a:prstTxWarp>
          </a:bodyPr>
          <a:lstStyle>
            <a:lvl1pPr algn="r">
              <a:defRPr sz="1200">
                <a:latin typeface="Effra" panose="020B0603020203020204" pitchFamily="34" charset="0"/>
              </a:defRPr>
            </a:lvl1pPr>
          </a:lstStyle>
          <a:p>
            <a:endParaRPr lang="en-GB" altLang="en-US" dirty="0"/>
          </a:p>
        </p:txBody>
      </p:sp>
      <p:sp>
        <p:nvSpPr>
          <p:cNvPr id="9220" name="Rectangle 4"/>
          <p:cNvSpPr>
            <a:spLocks noGrp="1" noRot="1" noChangeAspect="1" noChangeArrowheads="1" noTextEdit="1"/>
          </p:cNvSpPr>
          <p:nvPr>
            <p:ph type="sldImg" idx="2"/>
          </p:nvPr>
        </p:nvSpPr>
        <p:spPr bwMode="auto">
          <a:xfrm>
            <a:off x="919163" y="744538"/>
            <a:ext cx="4962525" cy="37226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221" name="Rectangle 5"/>
          <p:cNvSpPr>
            <a:spLocks noGrp="1" noChangeArrowheads="1"/>
          </p:cNvSpPr>
          <p:nvPr>
            <p:ph type="body" sz="quarter" idx="3"/>
          </p:nvPr>
        </p:nvSpPr>
        <p:spPr bwMode="auto">
          <a:xfrm>
            <a:off x="679448" y="4715794"/>
            <a:ext cx="5438783" cy="44666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93" tIns="46095" rIns="92193" bIns="46095" numCol="1" anchor="t" anchorCtr="0" compatLnSpc="1">
            <a:prstTxWarp prst="textNoShape">
              <a:avLst/>
            </a:prstTxWarp>
          </a:bodyPr>
          <a:lstStyle/>
          <a:p>
            <a:pPr lvl="0"/>
            <a:r>
              <a:rPr lang="en-GB" altLang="en-US" dirty="0" smtClean="0"/>
              <a:t>Click to edit Master text styles</a:t>
            </a:r>
          </a:p>
          <a:p>
            <a:pPr lvl="1"/>
            <a:r>
              <a:rPr lang="en-GB" altLang="en-US" dirty="0" smtClean="0"/>
              <a:t>Second level</a:t>
            </a:r>
          </a:p>
          <a:p>
            <a:pPr lvl="2"/>
            <a:r>
              <a:rPr lang="en-GB" altLang="en-US" dirty="0" smtClean="0"/>
              <a:t>Third level</a:t>
            </a:r>
          </a:p>
          <a:p>
            <a:pPr lvl="3"/>
            <a:r>
              <a:rPr lang="en-GB" altLang="en-US" dirty="0" smtClean="0"/>
              <a:t>Fourth level</a:t>
            </a:r>
          </a:p>
          <a:p>
            <a:pPr lvl="4"/>
            <a:r>
              <a:rPr lang="en-GB" altLang="en-US" dirty="0" smtClean="0"/>
              <a:t>Fifth level</a:t>
            </a:r>
          </a:p>
        </p:txBody>
      </p:sp>
      <p:sp>
        <p:nvSpPr>
          <p:cNvPr id="9222" name="Rectangle 6"/>
          <p:cNvSpPr>
            <a:spLocks noGrp="1" noChangeArrowheads="1"/>
          </p:cNvSpPr>
          <p:nvPr>
            <p:ph type="ftr" sz="quarter" idx="4"/>
          </p:nvPr>
        </p:nvSpPr>
        <p:spPr bwMode="auto">
          <a:xfrm>
            <a:off x="2" y="9428391"/>
            <a:ext cx="2945873" cy="496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93" tIns="46095" rIns="92193" bIns="46095" numCol="1" anchor="b" anchorCtr="0" compatLnSpc="1">
            <a:prstTxWarp prst="textNoShape">
              <a:avLst/>
            </a:prstTxWarp>
          </a:bodyPr>
          <a:lstStyle>
            <a:lvl1pPr>
              <a:defRPr sz="1200">
                <a:latin typeface="Effra" panose="020B0603020203020204" pitchFamily="34" charset="0"/>
              </a:defRPr>
            </a:lvl1pPr>
          </a:lstStyle>
          <a:p>
            <a:endParaRPr lang="en-GB" altLang="en-US" dirty="0"/>
          </a:p>
        </p:txBody>
      </p:sp>
      <p:sp>
        <p:nvSpPr>
          <p:cNvPr id="9223" name="Rectangle 7"/>
          <p:cNvSpPr>
            <a:spLocks noGrp="1" noChangeArrowheads="1"/>
          </p:cNvSpPr>
          <p:nvPr>
            <p:ph type="sldNum" sz="quarter" idx="5"/>
          </p:nvPr>
        </p:nvSpPr>
        <p:spPr bwMode="auto">
          <a:xfrm>
            <a:off x="3850198" y="9428391"/>
            <a:ext cx="2945873" cy="496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93" tIns="46095" rIns="92193" bIns="46095" numCol="1" anchor="b" anchorCtr="0" compatLnSpc="1">
            <a:prstTxWarp prst="textNoShape">
              <a:avLst/>
            </a:prstTxWarp>
          </a:bodyPr>
          <a:lstStyle>
            <a:lvl1pPr algn="r">
              <a:defRPr sz="1200">
                <a:latin typeface="Effra" panose="020B0603020203020204" pitchFamily="34" charset="0"/>
              </a:defRPr>
            </a:lvl1pPr>
          </a:lstStyle>
          <a:p>
            <a:fld id="{A3ADB805-8BF7-47B5-B5FB-292FECAF2630}" type="slidenum">
              <a:rPr lang="en-GB" altLang="en-US" smtClean="0"/>
              <a:pPr/>
              <a:t>‹#›</a:t>
            </a:fld>
            <a:endParaRPr lang="en-GB" altLang="en-US" dirty="0"/>
          </a:p>
        </p:txBody>
      </p:sp>
    </p:spTree>
    <p:extLst>
      <p:ext uri="{BB962C8B-B14F-4D97-AF65-F5344CB8AC3E}">
        <p14:creationId xmlns:p14="http://schemas.microsoft.com/office/powerpoint/2010/main" val="186465418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Effra" panose="020B0603020203020204" pitchFamily="34" charset="0"/>
        <a:ea typeface="+mn-ea"/>
        <a:cs typeface="+mn-cs"/>
      </a:defRPr>
    </a:lvl1pPr>
    <a:lvl2pPr marL="457200" algn="l" rtl="0" fontAlgn="base">
      <a:spcBef>
        <a:spcPct val="30000"/>
      </a:spcBef>
      <a:spcAft>
        <a:spcPct val="0"/>
      </a:spcAft>
      <a:defRPr sz="1200" kern="1200">
        <a:solidFill>
          <a:schemeClr val="tx1"/>
        </a:solidFill>
        <a:latin typeface="Effra" panose="020B0603020203020204" pitchFamily="34" charset="0"/>
        <a:ea typeface="+mn-ea"/>
        <a:cs typeface="+mn-cs"/>
      </a:defRPr>
    </a:lvl2pPr>
    <a:lvl3pPr marL="914400" algn="l" rtl="0" fontAlgn="base">
      <a:spcBef>
        <a:spcPct val="30000"/>
      </a:spcBef>
      <a:spcAft>
        <a:spcPct val="0"/>
      </a:spcAft>
      <a:defRPr sz="1200" kern="1200">
        <a:solidFill>
          <a:schemeClr val="tx1"/>
        </a:solidFill>
        <a:latin typeface="Effra" panose="020B0603020203020204" pitchFamily="34" charset="0"/>
        <a:ea typeface="+mn-ea"/>
        <a:cs typeface="+mn-cs"/>
      </a:defRPr>
    </a:lvl3pPr>
    <a:lvl4pPr marL="1371600" algn="l" rtl="0" fontAlgn="base">
      <a:spcBef>
        <a:spcPct val="30000"/>
      </a:spcBef>
      <a:spcAft>
        <a:spcPct val="0"/>
      </a:spcAft>
      <a:defRPr sz="1200" kern="1200">
        <a:solidFill>
          <a:schemeClr val="tx1"/>
        </a:solidFill>
        <a:latin typeface="Effra" panose="020B0603020203020204" pitchFamily="34" charset="0"/>
        <a:ea typeface="+mn-ea"/>
        <a:cs typeface="+mn-cs"/>
      </a:defRPr>
    </a:lvl4pPr>
    <a:lvl5pPr marL="1828800" algn="l" rtl="0" fontAlgn="base">
      <a:spcBef>
        <a:spcPct val="30000"/>
      </a:spcBef>
      <a:spcAft>
        <a:spcPct val="0"/>
      </a:spcAft>
      <a:defRPr sz="1200" kern="1200">
        <a:solidFill>
          <a:schemeClr val="tx1"/>
        </a:solidFill>
        <a:latin typeface="Effra" panose="020B0603020203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5" name="Slide Number Placeholder 4"/>
          <p:cNvSpPr>
            <a:spLocks noGrp="1"/>
          </p:cNvSpPr>
          <p:nvPr>
            <p:ph type="sldNum" sz="quarter" idx="10"/>
          </p:nvPr>
        </p:nvSpPr>
        <p:spPr/>
        <p:txBody>
          <a:bodyPr/>
          <a:lstStyle>
            <a:lvl1pPr>
              <a:defRPr/>
            </a:lvl1pPr>
          </a:lstStyle>
          <a:p>
            <a:fld id="{7D9A8A42-CDD3-483B-A525-DE73108F9D72}" type="slidenum">
              <a:rPr lang="en-GB" altLang="en-US"/>
              <a:pPr/>
              <a:t>‹#›</a:t>
            </a:fld>
            <a:endParaRPr lang="en-GB" altLang="en-US"/>
          </a:p>
        </p:txBody>
      </p:sp>
      <p:sp>
        <p:nvSpPr>
          <p:cNvPr id="6" name="Content Placeholder 2"/>
          <p:cNvSpPr>
            <a:spLocks noGrp="1"/>
          </p:cNvSpPr>
          <p:nvPr>
            <p:ph idx="11"/>
          </p:nvPr>
        </p:nvSpPr>
        <p:spPr>
          <a:xfrm>
            <a:off x="424800" y="2214000"/>
            <a:ext cx="3888000" cy="4320000"/>
          </a:xfrm>
        </p:spPr>
        <p:txBody>
          <a:bodyPr/>
          <a:lstStyle>
            <a:lvl1pPr>
              <a:buClr>
                <a:schemeClr val="accent1"/>
              </a:buCl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Content Placeholder 2"/>
          <p:cNvSpPr>
            <a:spLocks noGrp="1"/>
          </p:cNvSpPr>
          <p:nvPr>
            <p:ph idx="12"/>
          </p:nvPr>
        </p:nvSpPr>
        <p:spPr>
          <a:xfrm>
            <a:off x="4581327" y="2214000"/>
            <a:ext cx="3888000" cy="4320000"/>
          </a:xfrm>
        </p:spPr>
        <p:txBody>
          <a:bodyPr/>
          <a:lstStyle>
            <a:lvl1pPr>
              <a:buClr>
                <a:schemeClr val="accent1"/>
              </a:buCl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550903792"/>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splash (Whit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8CAE96E1-FE19-476C-9CF0-3BB4903735D9}" type="slidenum">
              <a:rPr lang="en-GB" altLang="en-US"/>
              <a:pPr/>
              <a:t>‹#›</a:t>
            </a:fld>
            <a:endParaRPr lang="en-GB" altLang="en-US"/>
          </a:p>
        </p:txBody>
      </p:sp>
      <p:sp>
        <p:nvSpPr>
          <p:cNvPr id="3" name="Rectangle 2"/>
          <p:cNvSpPr/>
          <p:nvPr userDrawn="1"/>
        </p:nvSpPr>
        <p:spPr bwMode="hidden">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5" name="TextBox 4"/>
          <p:cNvSpPr txBox="1">
            <a:spLocks noChangeArrowheads="1"/>
          </p:cNvSpPr>
          <p:nvPr userDrawn="1"/>
        </p:nvSpPr>
        <p:spPr bwMode="auto">
          <a:xfrm>
            <a:off x="-238125" y="3841456"/>
            <a:ext cx="10202863" cy="247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GB" altLang="en-US" sz="15000" dirty="0">
                <a:solidFill>
                  <a:schemeClr val="tx1"/>
                </a:solidFill>
                <a:latin typeface="+mj-lt"/>
              </a:rPr>
              <a:t>LIMITLESS</a:t>
            </a:r>
          </a:p>
        </p:txBody>
      </p:sp>
      <p:sp>
        <p:nvSpPr>
          <p:cNvPr id="6" name="Picture Placeholder 12"/>
          <p:cNvSpPr>
            <a:spLocks noGrp="1"/>
          </p:cNvSpPr>
          <p:nvPr>
            <p:ph type="pic" sz="quarter" idx="11"/>
          </p:nvPr>
        </p:nvSpPr>
        <p:spPr>
          <a:xfrm>
            <a:off x="0" y="0"/>
            <a:ext cx="9144000" cy="4437112"/>
          </a:xfrm>
          <a:ln>
            <a:noFill/>
          </a:ln>
        </p:spPr>
        <p:txBody>
          <a:bodyPr/>
          <a:lstStyle/>
          <a:p>
            <a:r>
              <a:rPr lang="en-US" smtClean="0"/>
              <a:t>Click icon to add picture</a:t>
            </a:r>
            <a:endParaRPr lang="en-GB" dirty="0"/>
          </a:p>
        </p:txBody>
      </p:sp>
      <p:sp>
        <p:nvSpPr>
          <p:cNvPr id="11" name="Text Placeholder 10"/>
          <p:cNvSpPr>
            <a:spLocks noGrp="1"/>
          </p:cNvSpPr>
          <p:nvPr>
            <p:ph type="body" sz="quarter" idx="14" hasCustomPrompt="1"/>
          </p:nvPr>
        </p:nvSpPr>
        <p:spPr>
          <a:xfrm>
            <a:off x="251520" y="3794864"/>
            <a:ext cx="2304000" cy="464400"/>
          </a:xfrm>
          <a:solidFill>
            <a:schemeClr val="accent1"/>
          </a:solidFill>
        </p:spPr>
        <p:txBody>
          <a:bodyPr lIns="90000" tIns="46800" rIns="90000" bIns="46800">
            <a:noAutofit/>
          </a:bodyPr>
          <a:lstStyle>
            <a:lvl1pPr marL="0" indent="0">
              <a:buNone/>
              <a:defRPr sz="2400" cap="all" baseline="0">
                <a:solidFill>
                  <a:schemeClr val="bg1"/>
                </a:solidFill>
                <a:latin typeface="+mj-lt"/>
                <a:cs typeface="AngsanaUPC" panose="02020603050405020304" pitchFamily="18" charset="-34"/>
              </a:defRPr>
            </a:lvl1pPr>
          </a:lstStyle>
          <a:p>
            <a:pPr lvl="0"/>
            <a:r>
              <a:rPr lang="en-US" dirty="0" smtClean="0"/>
              <a:t>Education is</a:t>
            </a:r>
            <a:endParaRPr lang="en-GB" dirty="0"/>
          </a:p>
        </p:txBody>
      </p:sp>
      <p:sp>
        <p:nvSpPr>
          <p:cNvPr id="12" name="Text Placeholder 10"/>
          <p:cNvSpPr>
            <a:spLocks noGrp="1"/>
          </p:cNvSpPr>
          <p:nvPr>
            <p:ph type="body" sz="quarter" idx="15" hasCustomPrompt="1"/>
          </p:nvPr>
        </p:nvSpPr>
        <p:spPr>
          <a:xfrm>
            <a:off x="251520" y="5857878"/>
            <a:ext cx="6984776" cy="464400"/>
          </a:xfrm>
          <a:solidFill>
            <a:schemeClr val="accent1"/>
          </a:solidFill>
        </p:spPr>
        <p:txBody>
          <a:bodyPr lIns="90000" tIns="46800" rIns="90000" bIns="46800"/>
          <a:lstStyle>
            <a:lvl1pPr marL="0" indent="0">
              <a:buNone/>
              <a:defRPr sz="2400" cap="all" baseline="0">
                <a:solidFill>
                  <a:schemeClr val="bg1"/>
                </a:solidFill>
                <a:latin typeface="+mj-lt"/>
              </a:defRPr>
            </a:lvl1pPr>
          </a:lstStyle>
          <a:p>
            <a:pPr lvl="0"/>
            <a:r>
              <a:rPr lang="en-US" dirty="0" smtClean="0"/>
              <a:t>Make the box longer for longer phrases</a:t>
            </a:r>
            <a:endParaRPr lang="en-GB" dirty="0"/>
          </a:p>
        </p:txBody>
      </p:sp>
    </p:spTree>
    <p:extLst>
      <p:ext uri="{BB962C8B-B14F-4D97-AF65-F5344CB8AC3E}">
        <p14:creationId xmlns:p14="http://schemas.microsoft.com/office/powerpoint/2010/main" val="3998380634"/>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PhAnim="0" preserve="1" userDrawn="1">
  <p:cSld name="Image and subtitle (Colour)">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pPr/>
              <a:t>‹#›</a:t>
            </a:fld>
            <a:endParaRPr lang="en-GB" altLang="en-US"/>
          </a:p>
        </p:txBody>
      </p:sp>
      <p:sp>
        <p:nvSpPr>
          <p:cNvPr id="3" name="Rectangle 2"/>
          <p:cNvSpPr/>
          <p:nvPr userDrawn="1"/>
        </p:nvSpPr>
        <p:spPr bwMode="hidden">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 name="Picture Placeholder 12"/>
          <p:cNvSpPr>
            <a:spLocks noGrp="1"/>
          </p:cNvSpPr>
          <p:nvPr>
            <p:ph type="pic" sz="quarter" idx="11"/>
          </p:nvPr>
        </p:nvSpPr>
        <p:spPr>
          <a:xfrm>
            <a:off x="0" y="0"/>
            <a:ext cx="9144000" cy="5664204"/>
          </a:xfrm>
          <a:solidFill>
            <a:schemeClr val="bg1"/>
          </a:solidFill>
          <a:ln>
            <a:noFill/>
          </a:ln>
        </p:spPr>
        <p:txBody>
          <a:bodyPr/>
          <a:lstStyle/>
          <a:p>
            <a:r>
              <a:rPr lang="en-US" smtClean="0"/>
              <a:t>Click icon to add picture</a:t>
            </a:r>
            <a:endParaRPr lang="en-GB" dirty="0"/>
          </a:p>
        </p:txBody>
      </p:sp>
      <p:sp>
        <p:nvSpPr>
          <p:cNvPr id="14" name="Title 1"/>
          <p:cNvSpPr>
            <a:spLocks noGrp="1"/>
          </p:cNvSpPr>
          <p:nvPr>
            <p:ph type="title" hasCustomPrompt="1"/>
          </p:nvPr>
        </p:nvSpPr>
        <p:spPr>
          <a:xfrm>
            <a:off x="251520" y="5785870"/>
            <a:ext cx="8568952" cy="955498"/>
          </a:xfrm>
        </p:spPr>
        <p:txBody>
          <a:bodyPr wrap="square" anchor="t" anchorCtr="0"/>
          <a:lstStyle>
            <a:lvl1pPr>
              <a:lnSpc>
                <a:spcPct val="80000"/>
              </a:lnSpc>
              <a:defRPr sz="3600">
                <a:solidFill>
                  <a:schemeClr val="bg1"/>
                </a:solidFill>
              </a:defRPr>
            </a:lvl1pPr>
          </a:lstStyle>
          <a:p>
            <a:r>
              <a:rPr lang="en-US" dirty="0" smtClean="0"/>
              <a:t>Click to edit Master title style on two lines maximum</a:t>
            </a:r>
            <a:endParaRPr lang="en-GB" dirty="0"/>
          </a:p>
        </p:txBody>
      </p:sp>
    </p:spTree>
    <p:extLst>
      <p:ext uri="{BB962C8B-B14F-4D97-AF65-F5344CB8AC3E}">
        <p14:creationId xmlns:p14="http://schemas.microsoft.com/office/powerpoint/2010/main" val="3282282585"/>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PhAnim="0" preserve="1" userDrawn="1">
  <p:cSld name="Image and subtitle (Grey)">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pPr/>
              <a:t>‹#›</a:t>
            </a:fld>
            <a:endParaRPr lang="en-GB" altLang="en-US"/>
          </a:p>
        </p:txBody>
      </p:sp>
      <p:sp>
        <p:nvSpPr>
          <p:cNvPr id="3" name="Rectangle 2"/>
          <p:cNvSpPr/>
          <p:nvPr userDrawn="1"/>
        </p:nvSpPr>
        <p:spPr bwMode="hidden">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 name="Picture Placeholder 12"/>
          <p:cNvSpPr>
            <a:spLocks noGrp="1"/>
          </p:cNvSpPr>
          <p:nvPr>
            <p:ph type="pic" sz="quarter" idx="11"/>
          </p:nvPr>
        </p:nvSpPr>
        <p:spPr>
          <a:xfrm>
            <a:off x="0" y="0"/>
            <a:ext cx="9144000" cy="5664204"/>
          </a:xfrm>
          <a:solidFill>
            <a:schemeClr val="bg1"/>
          </a:solidFill>
          <a:ln>
            <a:noFill/>
          </a:ln>
        </p:spPr>
        <p:txBody>
          <a:bodyPr/>
          <a:lstStyle/>
          <a:p>
            <a:r>
              <a:rPr lang="en-US" smtClean="0"/>
              <a:t>Click icon to add picture</a:t>
            </a:r>
            <a:endParaRPr lang="en-GB" dirty="0"/>
          </a:p>
        </p:txBody>
      </p:sp>
      <p:sp>
        <p:nvSpPr>
          <p:cNvPr id="14" name="Title 1"/>
          <p:cNvSpPr>
            <a:spLocks noGrp="1"/>
          </p:cNvSpPr>
          <p:nvPr>
            <p:ph type="title" hasCustomPrompt="1"/>
          </p:nvPr>
        </p:nvSpPr>
        <p:spPr>
          <a:xfrm>
            <a:off x="251520" y="5785870"/>
            <a:ext cx="8568952" cy="955498"/>
          </a:xfrm>
        </p:spPr>
        <p:txBody>
          <a:bodyPr wrap="square" anchor="t" anchorCtr="0"/>
          <a:lstStyle>
            <a:lvl1pPr>
              <a:lnSpc>
                <a:spcPct val="80000"/>
              </a:lnSpc>
              <a:defRPr sz="3600">
                <a:solidFill>
                  <a:schemeClr val="bg1"/>
                </a:solidFill>
              </a:defRPr>
            </a:lvl1pPr>
          </a:lstStyle>
          <a:p>
            <a:r>
              <a:rPr lang="en-US" dirty="0" smtClean="0"/>
              <a:t>Click to edit Master title style on two lines maximum</a:t>
            </a:r>
            <a:endParaRPr lang="en-GB" dirty="0"/>
          </a:p>
        </p:txBody>
      </p:sp>
    </p:spTree>
    <p:extLst>
      <p:ext uri="{BB962C8B-B14F-4D97-AF65-F5344CB8AC3E}">
        <p14:creationId xmlns:p14="http://schemas.microsoft.com/office/powerpoint/2010/main" val="3184663863"/>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PhAnim="0" preserve="1" userDrawn="1">
  <p:cSld name="Image and subtitle (Whit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pPr/>
              <a:t>‹#›</a:t>
            </a:fld>
            <a:endParaRPr lang="en-GB" altLang="en-US"/>
          </a:p>
        </p:txBody>
      </p:sp>
      <p:sp>
        <p:nvSpPr>
          <p:cNvPr id="3" name="Rectangle 2"/>
          <p:cNvSpPr/>
          <p:nvPr userDrawn="1"/>
        </p:nvSpPr>
        <p:spPr bwMode="hidden">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 name="Picture Placeholder 12"/>
          <p:cNvSpPr>
            <a:spLocks noGrp="1"/>
          </p:cNvSpPr>
          <p:nvPr>
            <p:ph type="pic" sz="quarter" idx="11"/>
          </p:nvPr>
        </p:nvSpPr>
        <p:spPr>
          <a:xfrm>
            <a:off x="0" y="0"/>
            <a:ext cx="9144000" cy="5664204"/>
          </a:xfrm>
          <a:solidFill>
            <a:schemeClr val="bg1"/>
          </a:solidFill>
          <a:ln>
            <a:noFill/>
          </a:ln>
        </p:spPr>
        <p:txBody>
          <a:bodyPr/>
          <a:lstStyle/>
          <a:p>
            <a:r>
              <a:rPr lang="en-US" smtClean="0"/>
              <a:t>Click icon to add picture</a:t>
            </a:r>
            <a:endParaRPr lang="en-GB" dirty="0"/>
          </a:p>
        </p:txBody>
      </p:sp>
      <p:sp>
        <p:nvSpPr>
          <p:cNvPr id="9" name="Title 1"/>
          <p:cNvSpPr>
            <a:spLocks noGrp="1"/>
          </p:cNvSpPr>
          <p:nvPr>
            <p:ph type="title" hasCustomPrompt="1"/>
          </p:nvPr>
        </p:nvSpPr>
        <p:spPr>
          <a:xfrm>
            <a:off x="251520" y="5785870"/>
            <a:ext cx="8568952" cy="955498"/>
          </a:xfrm>
        </p:spPr>
        <p:txBody>
          <a:bodyPr wrap="square" anchor="t" anchorCtr="0"/>
          <a:lstStyle>
            <a:lvl1pPr>
              <a:lnSpc>
                <a:spcPct val="80000"/>
              </a:lnSpc>
              <a:defRPr sz="3600">
                <a:solidFill>
                  <a:schemeClr val="accent1"/>
                </a:solidFill>
              </a:defRPr>
            </a:lvl1pPr>
          </a:lstStyle>
          <a:p>
            <a:r>
              <a:rPr lang="en-US" dirty="0" smtClean="0"/>
              <a:t>Click to edit Master title style on two lines maximum</a:t>
            </a:r>
            <a:endParaRPr lang="en-GB" dirty="0"/>
          </a:p>
        </p:txBody>
      </p:sp>
    </p:spTree>
    <p:extLst>
      <p:ext uri="{BB962C8B-B14F-4D97-AF65-F5344CB8AC3E}">
        <p14:creationId xmlns:p14="http://schemas.microsoft.com/office/powerpoint/2010/main" val="3328170634"/>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PhAnim="0" preserve="1" userDrawn="1">
  <p:cSld name="Image and sidebar (Re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pPr/>
              <a:t>‹#›</a:t>
            </a:fld>
            <a:endParaRPr lang="en-GB" altLang="en-US"/>
          </a:p>
        </p:txBody>
      </p:sp>
      <p:sp>
        <p:nvSpPr>
          <p:cNvPr id="6" name="Picture Placeholder 12"/>
          <p:cNvSpPr>
            <a:spLocks noGrp="1"/>
          </p:cNvSpPr>
          <p:nvPr>
            <p:ph type="pic" sz="quarter" idx="11"/>
          </p:nvPr>
        </p:nvSpPr>
        <p:spPr>
          <a:xfrm>
            <a:off x="0" y="0"/>
            <a:ext cx="6095769" cy="6877404"/>
          </a:xfrm>
          <a:solidFill>
            <a:schemeClr val="bg1"/>
          </a:solidFill>
          <a:ln>
            <a:noFill/>
          </a:ln>
        </p:spPr>
        <p:txBody>
          <a:bodyPr/>
          <a:lstStyle/>
          <a:p>
            <a:r>
              <a:rPr lang="en-US" smtClean="0"/>
              <a:t>Click icon to add picture</a:t>
            </a:r>
            <a:endParaRPr lang="en-GB" dirty="0"/>
          </a:p>
        </p:txBody>
      </p:sp>
      <p:sp>
        <p:nvSpPr>
          <p:cNvPr id="4" name="Rectangle 3"/>
          <p:cNvSpPr/>
          <p:nvPr userDrawn="1"/>
        </p:nvSpPr>
        <p:spPr bwMode="auto">
          <a:xfrm>
            <a:off x="6095769" y="0"/>
            <a:ext cx="3045600" cy="6877404"/>
          </a:xfrm>
          <a:prstGeom prst="rect">
            <a:avLst/>
          </a:prstGeom>
          <a:solidFill>
            <a:schemeClr val="accent1"/>
          </a:solidFill>
          <a:ln w="38100">
            <a:noFill/>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err="1" smtClean="0">
              <a:ln>
                <a:noFill/>
              </a:ln>
              <a:solidFill>
                <a:schemeClr val="bg1"/>
              </a:solidFill>
              <a:effectLst/>
              <a:latin typeface="+mn-lt"/>
            </a:endParaRPr>
          </a:p>
        </p:txBody>
      </p:sp>
      <p:sp>
        <p:nvSpPr>
          <p:cNvPr id="8" name="Title 1"/>
          <p:cNvSpPr>
            <a:spLocks noGrp="1"/>
          </p:cNvSpPr>
          <p:nvPr>
            <p:ph type="title"/>
          </p:nvPr>
        </p:nvSpPr>
        <p:spPr>
          <a:xfrm>
            <a:off x="6300192" y="332656"/>
            <a:ext cx="2592288" cy="1730144"/>
          </a:xfrm>
        </p:spPr>
        <p:txBody>
          <a:bodyPr wrap="square"/>
          <a:lstStyle>
            <a:lvl1pPr>
              <a:lnSpc>
                <a:spcPct val="80000"/>
              </a:lnSpc>
              <a:defRPr sz="3200">
                <a:solidFill>
                  <a:schemeClr val="bg1"/>
                </a:solidFill>
              </a:defRPr>
            </a:lvl1pPr>
          </a:lstStyle>
          <a:p>
            <a:r>
              <a:rPr lang="en-US" smtClean="0"/>
              <a:t>Click to edit Master title style</a:t>
            </a:r>
            <a:endParaRPr lang="en-GB" dirty="0"/>
          </a:p>
        </p:txBody>
      </p:sp>
      <p:sp>
        <p:nvSpPr>
          <p:cNvPr id="9" name="Content Placeholder 2"/>
          <p:cNvSpPr>
            <a:spLocks noGrp="1"/>
          </p:cNvSpPr>
          <p:nvPr>
            <p:ph idx="1"/>
          </p:nvPr>
        </p:nvSpPr>
        <p:spPr>
          <a:xfrm>
            <a:off x="6300192" y="2214000"/>
            <a:ext cx="2592288" cy="3960000"/>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356056774"/>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PhAnim="0" preserve="1" userDrawn="1">
  <p:cSld name="Image and sidebar (Grey)">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pPr/>
              <a:t>‹#›</a:t>
            </a:fld>
            <a:endParaRPr lang="en-GB" altLang="en-US"/>
          </a:p>
        </p:txBody>
      </p:sp>
      <p:sp>
        <p:nvSpPr>
          <p:cNvPr id="6" name="Picture Placeholder 12"/>
          <p:cNvSpPr>
            <a:spLocks noGrp="1"/>
          </p:cNvSpPr>
          <p:nvPr>
            <p:ph type="pic" sz="quarter" idx="11"/>
          </p:nvPr>
        </p:nvSpPr>
        <p:spPr>
          <a:xfrm>
            <a:off x="0" y="0"/>
            <a:ext cx="6095769" cy="6877404"/>
          </a:xfrm>
          <a:solidFill>
            <a:schemeClr val="bg1"/>
          </a:solidFill>
          <a:ln>
            <a:noFill/>
          </a:ln>
        </p:spPr>
        <p:txBody>
          <a:bodyPr/>
          <a:lstStyle/>
          <a:p>
            <a:r>
              <a:rPr lang="en-US" smtClean="0"/>
              <a:t>Click icon to add picture</a:t>
            </a:r>
            <a:endParaRPr lang="en-GB" dirty="0"/>
          </a:p>
        </p:txBody>
      </p:sp>
      <p:sp>
        <p:nvSpPr>
          <p:cNvPr id="4" name="Rectangle 3"/>
          <p:cNvSpPr/>
          <p:nvPr userDrawn="1"/>
        </p:nvSpPr>
        <p:spPr bwMode="auto">
          <a:xfrm>
            <a:off x="6095769" y="0"/>
            <a:ext cx="3045600" cy="6877404"/>
          </a:xfrm>
          <a:prstGeom prst="rect">
            <a:avLst/>
          </a:prstGeom>
          <a:solidFill>
            <a:schemeClr val="tx1"/>
          </a:solidFill>
          <a:ln w="38100">
            <a:noFill/>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err="1" smtClean="0">
              <a:ln>
                <a:noFill/>
              </a:ln>
              <a:solidFill>
                <a:schemeClr val="bg1"/>
              </a:solidFill>
              <a:effectLst/>
              <a:latin typeface="+mn-lt"/>
            </a:endParaRPr>
          </a:p>
        </p:txBody>
      </p:sp>
      <p:sp>
        <p:nvSpPr>
          <p:cNvPr id="8" name="Title 1"/>
          <p:cNvSpPr>
            <a:spLocks noGrp="1"/>
          </p:cNvSpPr>
          <p:nvPr>
            <p:ph type="title"/>
          </p:nvPr>
        </p:nvSpPr>
        <p:spPr>
          <a:xfrm>
            <a:off x="6300192" y="332656"/>
            <a:ext cx="2592288" cy="1730144"/>
          </a:xfrm>
        </p:spPr>
        <p:txBody>
          <a:bodyPr wrap="square"/>
          <a:lstStyle>
            <a:lvl1pPr>
              <a:lnSpc>
                <a:spcPct val="80000"/>
              </a:lnSpc>
              <a:defRPr sz="3200">
                <a:solidFill>
                  <a:schemeClr val="bg1"/>
                </a:solidFill>
              </a:defRPr>
            </a:lvl1pPr>
          </a:lstStyle>
          <a:p>
            <a:r>
              <a:rPr lang="en-US" smtClean="0"/>
              <a:t>Click to edit Master title style</a:t>
            </a:r>
            <a:endParaRPr lang="en-GB" dirty="0"/>
          </a:p>
        </p:txBody>
      </p:sp>
      <p:sp>
        <p:nvSpPr>
          <p:cNvPr id="9" name="Content Placeholder 2"/>
          <p:cNvSpPr>
            <a:spLocks noGrp="1"/>
          </p:cNvSpPr>
          <p:nvPr>
            <p:ph idx="1"/>
          </p:nvPr>
        </p:nvSpPr>
        <p:spPr>
          <a:xfrm>
            <a:off x="6300192" y="2214000"/>
            <a:ext cx="2592288" cy="3960000"/>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4044653840"/>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PhAnim="0" preserve="1" userDrawn="1">
  <p:cSld name="Image and sidebar (Whit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pPr/>
              <a:t>‹#›</a:t>
            </a:fld>
            <a:endParaRPr lang="en-GB" altLang="en-US"/>
          </a:p>
        </p:txBody>
      </p:sp>
      <p:sp>
        <p:nvSpPr>
          <p:cNvPr id="6" name="Picture Placeholder 12"/>
          <p:cNvSpPr>
            <a:spLocks noGrp="1"/>
          </p:cNvSpPr>
          <p:nvPr>
            <p:ph type="pic" sz="quarter" idx="11"/>
          </p:nvPr>
        </p:nvSpPr>
        <p:spPr>
          <a:xfrm>
            <a:off x="0" y="0"/>
            <a:ext cx="6095769" cy="6877404"/>
          </a:xfrm>
          <a:solidFill>
            <a:schemeClr val="bg1"/>
          </a:solidFill>
          <a:ln>
            <a:noFill/>
          </a:ln>
        </p:spPr>
        <p:txBody>
          <a:bodyPr/>
          <a:lstStyle/>
          <a:p>
            <a:r>
              <a:rPr lang="en-US" smtClean="0"/>
              <a:t>Click icon to add picture</a:t>
            </a:r>
            <a:endParaRPr lang="en-GB" dirty="0"/>
          </a:p>
        </p:txBody>
      </p:sp>
      <p:sp>
        <p:nvSpPr>
          <p:cNvPr id="4" name="Rectangle 3"/>
          <p:cNvSpPr/>
          <p:nvPr userDrawn="1"/>
        </p:nvSpPr>
        <p:spPr bwMode="auto">
          <a:xfrm>
            <a:off x="6095769" y="0"/>
            <a:ext cx="3045600" cy="6877404"/>
          </a:xfrm>
          <a:prstGeom prst="rect">
            <a:avLst/>
          </a:prstGeom>
          <a:solidFill>
            <a:schemeClr val="bg1"/>
          </a:solidFill>
          <a:ln w="38100">
            <a:noFill/>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err="1" smtClean="0">
              <a:ln>
                <a:noFill/>
              </a:ln>
              <a:solidFill>
                <a:schemeClr val="bg1"/>
              </a:solidFill>
              <a:effectLst/>
              <a:latin typeface="+mn-lt"/>
            </a:endParaRPr>
          </a:p>
        </p:txBody>
      </p:sp>
      <p:sp>
        <p:nvSpPr>
          <p:cNvPr id="8" name="Title 1"/>
          <p:cNvSpPr>
            <a:spLocks noGrp="1"/>
          </p:cNvSpPr>
          <p:nvPr>
            <p:ph type="title"/>
          </p:nvPr>
        </p:nvSpPr>
        <p:spPr>
          <a:xfrm>
            <a:off x="6300192" y="332656"/>
            <a:ext cx="2592288" cy="1730144"/>
          </a:xfrm>
        </p:spPr>
        <p:txBody>
          <a:bodyPr wrap="square"/>
          <a:lstStyle>
            <a:lvl1pPr>
              <a:lnSpc>
                <a:spcPct val="80000"/>
              </a:lnSpc>
              <a:defRPr sz="3200">
                <a:solidFill>
                  <a:schemeClr val="accent1"/>
                </a:solidFill>
              </a:defRPr>
            </a:lvl1pPr>
          </a:lstStyle>
          <a:p>
            <a:r>
              <a:rPr lang="en-US" smtClean="0"/>
              <a:t>Click to edit Master title style</a:t>
            </a:r>
            <a:endParaRPr lang="en-GB" dirty="0"/>
          </a:p>
        </p:txBody>
      </p:sp>
      <p:sp>
        <p:nvSpPr>
          <p:cNvPr id="9" name="Content Placeholder 2"/>
          <p:cNvSpPr>
            <a:spLocks noGrp="1"/>
          </p:cNvSpPr>
          <p:nvPr>
            <p:ph idx="1"/>
          </p:nvPr>
        </p:nvSpPr>
        <p:spPr>
          <a:xfrm>
            <a:off x="6300192" y="2214000"/>
            <a:ext cx="2592288" cy="3960000"/>
          </a:xfrm>
        </p:spPr>
        <p:txBody>
          <a:bodyPr/>
          <a:lstStyle>
            <a:lvl1pPr marL="180000" marR="0" indent="-180000" algn="l" defTabSz="914400" rtl="0" eaLnBrk="1" fontAlgn="base" latinLnBrk="0" hangingPunct="1">
              <a:lnSpc>
                <a:spcPct val="100000"/>
              </a:lnSpc>
              <a:spcBef>
                <a:spcPct val="20000"/>
              </a:spcBef>
              <a:spcAft>
                <a:spcPct val="0"/>
              </a:spcAft>
              <a:buClr>
                <a:schemeClr val="accent1"/>
              </a:buClr>
              <a:buSzTx/>
              <a:buFont typeface="Arial" charset="0"/>
              <a:buChar char="•"/>
              <a:tabLst/>
              <a:defRPr>
                <a:solidFill>
                  <a:schemeClr val="tx2"/>
                </a:solidFill>
              </a:defRPr>
            </a:lvl1pPr>
            <a:lvl2pPr marL="540000" marR="0" indent="-180000" algn="l" defTabSz="914400" rtl="0" eaLnBrk="1" fontAlgn="base" latinLnBrk="0" hangingPunct="1">
              <a:lnSpc>
                <a:spcPct val="100000"/>
              </a:lnSpc>
              <a:spcBef>
                <a:spcPct val="20000"/>
              </a:spcBef>
              <a:spcAft>
                <a:spcPct val="0"/>
              </a:spcAft>
              <a:buClr>
                <a:srgbClr val="63656A"/>
              </a:buClr>
              <a:buSzTx/>
              <a:buFont typeface="Effra" panose="020B0603020203020204" pitchFamily="34" charset="0"/>
              <a:buChar char="•"/>
              <a:tabLst/>
              <a:defRPr>
                <a:solidFill>
                  <a:schemeClr val="tx2"/>
                </a:solidFill>
              </a:defRPr>
            </a:lvl2pPr>
            <a:lvl3pPr marL="90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
              <a:tabLst/>
              <a:defRPr>
                <a:solidFill>
                  <a:schemeClr val="tx2"/>
                </a:solidFill>
              </a:defRPr>
            </a:lvl3pPr>
            <a:lvl4pPr marL="126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gt;"/>
              <a:tabLst/>
              <a:defRPr>
                <a:solidFill>
                  <a:schemeClr val="tx2"/>
                </a:solidFill>
              </a:defRPr>
            </a:lvl4pPr>
            <a:lvl5pPr marL="162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
              <a:tabLst/>
              <a:defRPr>
                <a:solidFill>
                  <a:schemeClr val="tx2"/>
                </a:solidFill>
              </a:defRPr>
            </a:lvl5pPr>
          </a:lstStyle>
          <a:p>
            <a:pPr marL="180000" marR="0" lvl="0" indent="-180000" algn="l" defTabSz="914400" rtl="0" eaLnBrk="1" fontAlgn="base" latinLnBrk="0" hangingPunct="1">
              <a:lnSpc>
                <a:spcPct val="100000"/>
              </a:lnSpc>
              <a:spcBef>
                <a:spcPct val="20000"/>
              </a:spcBef>
              <a:spcAft>
                <a:spcPct val="0"/>
              </a:spcAft>
              <a:buClr>
                <a:srgbClr val="D2002E"/>
              </a:buClr>
              <a:buSzTx/>
              <a:buFont typeface="Arial" charset="0"/>
              <a:buChar char="•"/>
              <a:tabLst/>
              <a:defRPr/>
            </a:pPr>
            <a:r>
              <a:rPr kumimoji="0" lang="en-US" sz="2000" b="0" i="0" u="none" strike="noStrike" kern="0" cap="none" spc="0" normalizeH="0" baseline="0" noProof="0" smtClean="0">
                <a:ln>
                  <a:noFill/>
                </a:ln>
                <a:solidFill>
                  <a:srgbClr val="000000"/>
                </a:solidFill>
                <a:effectLst/>
                <a:uLnTx/>
                <a:uFillTx/>
                <a:latin typeface="+mn-lt"/>
              </a:rPr>
              <a:t>Click to edit Master text styles</a:t>
            </a:r>
          </a:p>
          <a:p>
            <a:pPr marL="180000" marR="0" lvl="1" indent="-180000" algn="l" defTabSz="914400" rtl="0" eaLnBrk="1" fontAlgn="base" latinLnBrk="0" hangingPunct="1">
              <a:lnSpc>
                <a:spcPct val="100000"/>
              </a:lnSpc>
              <a:spcBef>
                <a:spcPct val="20000"/>
              </a:spcBef>
              <a:spcAft>
                <a:spcPct val="0"/>
              </a:spcAft>
              <a:buClr>
                <a:srgbClr val="D2002E"/>
              </a:buClr>
              <a:buSzTx/>
              <a:buFont typeface="Arial" charset="0"/>
              <a:buChar char="•"/>
              <a:tabLst/>
              <a:defRPr/>
            </a:pPr>
            <a:r>
              <a:rPr kumimoji="0" lang="en-US" sz="2000" b="0" i="0" u="none" strike="noStrike" kern="0" cap="none" spc="0" normalizeH="0" baseline="0" noProof="0" smtClean="0">
                <a:ln>
                  <a:noFill/>
                </a:ln>
                <a:solidFill>
                  <a:srgbClr val="000000"/>
                </a:solidFill>
                <a:effectLst/>
                <a:uLnTx/>
                <a:uFillTx/>
                <a:latin typeface="+mn-lt"/>
              </a:rPr>
              <a:t>Second level</a:t>
            </a:r>
          </a:p>
          <a:p>
            <a:pPr marL="180000" marR="0" lvl="2" indent="-180000" algn="l" defTabSz="914400" rtl="0" eaLnBrk="1" fontAlgn="base" latinLnBrk="0" hangingPunct="1">
              <a:lnSpc>
                <a:spcPct val="100000"/>
              </a:lnSpc>
              <a:spcBef>
                <a:spcPct val="20000"/>
              </a:spcBef>
              <a:spcAft>
                <a:spcPct val="0"/>
              </a:spcAft>
              <a:buClr>
                <a:srgbClr val="D2002E"/>
              </a:buClr>
              <a:buSzTx/>
              <a:buFont typeface="Arial" charset="0"/>
              <a:buChar char="•"/>
              <a:tabLst/>
              <a:defRPr/>
            </a:pPr>
            <a:r>
              <a:rPr kumimoji="0" lang="en-US" sz="2000" b="0" i="0" u="none" strike="noStrike" kern="0" cap="none" spc="0" normalizeH="0" baseline="0" noProof="0" smtClean="0">
                <a:ln>
                  <a:noFill/>
                </a:ln>
                <a:solidFill>
                  <a:srgbClr val="000000"/>
                </a:solidFill>
                <a:effectLst/>
                <a:uLnTx/>
                <a:uFillTx/>
                <a:latin typeface="+mn-lt"/>
              </a:rPr>
              <a:t>Third level</a:t>
            </a:r>
          </a:p>
          <a:p>
            <a:pPr marL="180000" marR="0" lvl="3" indent="-180000" algn="l" defTabSz="914400" rtl="0" eaLnBrk="1" fontAlgn="base" latinLnBrk="0" hangingPunct="1">
              <a:lnSpc>
                <a:spcPct val="100000"/>
              </a:lnSpc>
              <a:spcBef>
                <a:spcPct val="20000"/>
              </a:spcBef>
              <a:spcAft>
                <a:spcPct val="0"/>
              </a:spcAft>
              <a:buClr>
                <a:srgbClr val="D2002E"/>
              </a:buClr>
              <a:buSzTx/>
              <a:buFont typeface="Arial" charset="0"/>
              <a:buChar char="•"/>
              <a:tabLst/>
              <a:defRPr/>
            </a:pPr>
            <a:r>
              <a:rPr kumimoji="0" lang="en-US" sz="2000" b="0" i="0" u="none" strike="noStrike" kern="0" cap="none" spc="0" normalizeH="0" baseline="0" noProof="0" smtClean="0">
                <a:ln>
                  <a:noFill/>
                </a:ln>
                <a:solidFill>
                  <a:srgbClr val="000000"/>
                </a:solidFill>
                <a:effectLst/>
                <a:uLnTx/>
                <a:uFillTx/>
                <a:latin typeface="+mn-lt"/>
              </a:rPr>
              <a:t>Fourth level</a:t>
            </a:r>
          </a:p>
          <a:p>
            <a:pPr marL="180000" marR="0" lvl="4" indent="-180000" algn="l" defTabSz="914400" rtl="0" eaLnBrk="1" fontAlgn="base" latinLnBrk="0" hangingPunct="1">
              <a:lnSpc>
                <a:spcPct val="100000"/>
              </a:lnSpc>
              <a:spcBef>
                <a:spcPct val="20000"/>
              </a:spcBef>
              <a:spcAft>
                <a:spcPct val="0"/>
              </a:spcAft>
              <a:buClr>
                <a:srgbClr val="D2002E"/>
              </a:buClr>
              <a:buSzTx/>
              <a:buFont typeface="Arial" charset="0"/>
              <a:buChar char="•"/>
              <a:tabLst/>
              <a:defRPr/>
            </a:pPr>
            <a:r>
              <a:rPr kumimoji="0" lang="en-US" sz="2000" b="0" i="0" u="none" strike="noStrike" kern="0" cap="none" spc="0" normalizeH="0" baseline="0" noProof="0" smtClean="0">
                <a:ln>
                  <a:noFill/>
                </a:ln>
                <a:solidFill>
                  <a:srgbClr val="000000"/>
                </a:solidFill>
                <a:effectLst/>
                <a:uLnTx/>
                <a:uFillTx/>
                <a:latin typeface="+mn-lt"/>
              </a:rPr>
              <a:t>Fifth level</a:t>
            </a:r>
            <a:endParaRPr kumimoji="0" lang="en-GB" sz="2000" b="0" i="0" u="none" strike="noStrike" kern="0" cap="none" spc="0" normalizeH="0" baseline="0" noProof="0" dirty="0">
              <a:ln>
                <a:noFill/>
              </a:ln>
              <a:solidFill>
                <a:srgbClr val="000000"/>
              </a:solidFill>
              <a:effectLst/>
              <a:uLnTx/>
              <a:uFillTx/>
              <a:latin typeface="+mn-lt"/>
            </a:endParaRPr>
          </a:p>
        </p:txBody>
      </p:sp>
    </p:spTree>
    <p:extLst>
      <p:ext uri="{BB962C8B-B14F-4D97-AF65-F5344CB8AC3E}">
        <p14:creationId xmlns:p14="http://schemas.microsoft.com/office/powerpoint/2010/main" val="307169246"/>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PhAnim="0" preserve="1" userDrawn="1">
  <p:cSld name="Timetable (Colour)">
    <p:spTree>
      <p:nvGrpSpPr>
        <p:cNvPr id="1" name=""/>
        <p:cNvGrpSpPr/>
        <p:nvPr/>
      </p:nvGrpSpPr>
      <p:grpSpPr>
        <a:xfrm>
          <a:off x="0" y="0"/>
          <a:ext cx="0" cy="0"/>
          <a:chOff x="0" y="0"/>
          <a:chExt cx="0" cy="0"/>
        </a:xfrm>
      </p:grpSpPr>
      <p:sp>
        <p:nvSpPr>
          <p:cNvPr id="3" name="Rectangle 2"/>
          <p:cNvSpPr/>
          <p:nvPr userDrawn="1"/>
        </p:nvSpPr>
        <p:spPr bwMode="hidden">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7" name="Rectangle 6"/>
          <p:cNvSpPr/>
          <p:nvPr userDrawn="1"/>
        </p:nvSpPr>
        <p:spPr bwMode="auto">
          <a:xfrm>
            <a:off x="0" y="1196752"/>
            <a:ext cx="9144000" cy="5661248"/>
          </a:xfrm>
          <a:prstGeom prst="rect">
            <a:avLst/>
          </a:prstGeom>
          <a:solidFill>
            <a:schemeClr val="bg1"/>
          </a:solidFill>
          <a:ln w="38100">
            <a:noFill/>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err="1" smtClean="0">
              <a:ln>
                <a:noFill/>
              </a:ln>
              <a:solidFill>
                <a:schemeClr val="bg1"/>
              </a:solidFill>
              <a:effectLst/>
              <a:latin typeface="+mn-lt"/>
            </a:endParaRPr>
          </a:p>
        </p:txBody>
      </p:sp>
      <p:sp>
        <p:nvSpPr>
          <p:cNvPr id="14" name="Title 1"/>
          <p:cNvSpPr>
            <a:spLocks noGrp="1"/>
          </p:cNvSpPr>
          <p:nvPr>
            <p:ph type="title" hasCustomPrompt="1"/>
          </p:nvPr>
        </p:nvSpPr>
        <p:spPr>
          <a:xfrm>
            <a:off x="251520" y="188640"/>
            <a:ext cx="8568952" cy="955498"/>
          </a:xfrm>
        </p:spPr>
        <p:txBody>
          <a:bodyPr wrap="square" anchor="b" anchorCtr="0"/>
          <a:lstStyle>
            <a:lvl1pPr>
              <a:lnSpc>
                <a:spcPct val="80000"/>
              </a:lnSpc>
              <a:defRPr sz="3600" baseline="0">
                <a:solidFill>
                  <a:schemeClr val="bg1"/>
                </a:solidFill>
              </a:defRPr>
            </a:lvl1pPr>
          </a:lstStyle>
          <a:p>
            <a:r>
              <a:rPr lang="en-US" dirty="0" smtClean="0"/>
              <a:t>Timetable (suggest three columns – event, Location, time)</a:t>
            </a:r>
            <a:endParaRPr lang="en-GB" dirty="0"/>
          </a:p>
        </p:txBody>
      </p:sp>
      <p:sp>
        <p:nvSpPr>
          <p:cNvPr id="5" name="Table Placeholder 4"/>
          <p:cNvSpPr>
            <a:spLocks noGrp="1"/>
          </p:cNvSpPr>
          <p:nvPr>
            <p:ph type="tbl" sz="quarter" idx="11"/>
          </p:nvPr>
        </p:nvSpPr>
        <p:spPr>
          <a:xfrm>
            <a:off x="251520" y="1484784"/>
            <a:ext cx="8568952" cy="5134186"/>
          </a:xfrm>
        </p:spPr>
        <p:txBody>
          <a:bodyPr/>
          <a:lstStyle/>
          <a:p>
            <a:r>
              <a:rPr lang="en-US" smtClean="0"/>
              <a:t>Click icon to add table</a:t>
            </a:r>
            <a:endParaRPr lang="en-GB"/>
          </a:p>
        </p:txBody>
      </p:sp>
    </p:spTree>
    <p:extLst>
      <p:ext uri="{BB962C8B-B14F-4D97-AF65-F5344CB8AC3E}">
        <p14:creationId xmlns:p14="http://schemas.microsoft.com/office/powerpoint/2010/main" val="4037311900"/>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PhAnim="0" preserve="1" userDrawn="1">
  <p:cSld name="Timetable (Grey)">
    <p:spTree>
      <p:nvGrpSpPr>
        <p:cNvPr id="1" name=""/>
        <p:cNvGrpSpPr/>
        <p:nvPr/>
      </p:nvGrpSpPr>
      <p:grpSpPr>
        <a:xfrm>
          <a:off x="0" y="0"/>
          <a:ext cx="0" cy="0"/>
          <a:chOff x="0" y="0"/>
          <a:chExt cx="0" cy="0"/>
        </a:xfrm>
      </p:grpSpPr>
      <p:sp>
        <p:nvSpPr>
          <p:cNvPr id="3" name="Rectangle 2"/>
          <p:cNvSpPr/>
          <p:nvPr userDrawn="1"/>
        </p:nvSpPr>
        <p:spPr bwMode="hidden">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7" name="Rectangle 6"/>
          <p:cNvSpPr/>
          <p:nvPr userDrawn="1"/>
        </p:nvSpPr>
        <p:spPr bwMode="auto">
          <a:xfrm>
            <a:off x="0" y="1196752"/>
            <a:ext cx="9144000" cy="5661248"/>
          </a:xfrm>
          <a:prstGeom prst="rect">
            <a:avLst/>
          </a:prstGeom>
          <a:solidFill>
            <a:schemeClr val="bg1"/>
          </a:solidFill>
          <a:ln w="38100">
            <a:noFill/>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err="1" smtClean="0">
              <a:ln>
                <a:noFill/>
              </a:ln>
              <a:solidFill>
                <a:schemeClr val="bg1"/>
              </a:solidFill>
              <a:effectLst/>
              <a:latin typeface="+mn-lt"/>
            </a:endParaRPr>
          </a:p>
        </p:txBody>
      </p:sp>
      <p:sp>
        <p:nvSpPr>
          <p:cNvPr id="14" name="Title 1"/>
          <p:cNvSpPr>
            <a:spLocks noGrp="1"/>
          </p:cNvSpPr>
          <p:nvPr>
            <p:ph type="title" hasCustomPrompt="1"/>
          </p:nvPr>
        </p:nvSpPr>
        <p:spPr>
          <a:xfrm>
            <a:off x="251520" y="188640"/>
            <a:ext cx="8568952" cy="955498"/>
          </a:xfrm>
        </p:spPr>
        <p:txBody>
          <a:bodyPr wrap="square" anchor="b" anchorCtr="0"/>
          <a:lstStyle>
            <a:lvl1pPr>
              <a:lnSpc>
                <a:spcPct val="80000"/>
              </a:lnSpc>
              <a:defRPr sz="3600" baseline="0">
                <a:solidFill>
                  <a:schemeClr val="bg1"/>
                </a:solidFill>
              </a:defRPr>
            </a:lvl1pPr>
          </a:lstStyle>
          <a:p>
            <a:r>
              <a:rPr lang="en-US" dirty="0" smtClean="0"/>
              <a:t>Timetable (suggest three columns – event, Location, time)</a:t>
            </a:r>
            <a:endParaRPr lang="en-GB" dirty="0"/>
          </a:p>
        </p:txBody>
      </p:sp>
      <p:sp>
        <p:nvSpPr>
          <p:cNvPr id="5" name="Table Placeholder 4"/>
          <p:cNvSpPr>
            <a:spLocks noGrp="1"/>
          </p:cNvSpPr>
          <p:nvPr>
            <p:ph type="tbl" sz="quarter" idx="11"/>
          </p:nvPr>
        </p:nvSpPr>
        <p:spPr>
          <a:xfrm>
            <a:off x="251520" y="1484784"/>
            <a:ext cx="8568952" cy="5134186"/>
          </a:xfrm>
        </p:spPr>
        <p:txBody>
          <a:bodyPr/>
          <a:lstStyle/>
          <a:p>
            <a:r>
              <a:rPr lang="en-US" smtClean="0"/>
              <a:t>Click icon to add table</a:t>
            </a:r>
            <a:endParaRPr lang="en-GB"/>
          </a:p>
        </p:txBody>
      </p:sp>
    </p:spTree>
    <p:extLst>
      <p:ext uri="{BB962C8B-B14F-4D97-AF65-F5344CB8AC3E}">
        <p14:creationId xmlns:p14="http://schemas.microsoft.com/office/powerpoint/2010/main" val="1785123185"/>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PhAnim="0" preserve="1" userDrawn="1">
  <p:cSld name="Timetable (White)">
    <p:spTree>
      <p:nvGrpSpPr>
        <p:cNvPr id="1" name=""/>
        <p:cNvGrpSpPr/>
        <p:nvPr/>
      </p:nvGrpSpPr>
      <p:grpSpPr>
        <a:xfrm>
          <a:off x="0" y="0"/>
          <a:ext cx="0" cy="0"/>
          <a:chOff x="0" y="0"/>
          <a:chExt cx="0" cy="0"/>
        </a:xfrm>
      </p:grpSpPr>
      <p:sp>
        <p:nvSpPr>
          <p:cNvPr id="3" name="Rectangle 2"/>
          <p:cNvSpPr/>
          <p:nvPr userDrawn="1"/>
        </p:nvSpPr>
        <p:spPr bwMode="hidden">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7" name="Rectangle 6"/>
          <p:cNvSpPr/>
          <p:nvPr userDrawn="1"/>
        </p:nvSpPr>
        <p:spPr bwMode="auto">
          <a:xfrm>
            <a:off x="0" y="1196752"/>
            <a:ext cx="9144000" cy="5661248"/>
          </a:xfrm>
          <a:prstGeom prst="rect">
            <a:avLst/>
          </a:prstGeom>
          <a:solidFill>
            <a:schemeClr val="bg1"/>
          </a:solidFill>
          <a:ln w="38100">
            <a:noFill/>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err="1" smtClean="0">
              <a:ln>
                <a:noFill/>
              </a:ln>
              <a:solidFill>
                <a:schemeClr val="bg1"/>
              </a:solidFill>
              <a:effectLst/>
              <a:latin typeface="+mn-lt"/>
            </a:endParaRPr>
          </a:p>
        </p:txBody>
      </p:sp>
      <p:sp>
        <p:nvSpPr>
          <p:cNvPr id="14" name="Title 1"/>
          <p:cNvSpPr>
            <a:spLocks noGrp="1"/>
          </p:cNvSpPr>
          <p:nvPr>
            <p:ph type="title" hasCustomPrompt="1"/>
          </p:nvPr>
        </p:nvSpPr>
        <p:spPr>
          <a:xfrm>
            <a:off x="251520" y="188640"/>
            <a:ext cx="8568952" cy="955498"/>
          </a:xfrm>
        </p:spPr>
        <p:txBody>
          <a:bodyPr wrap="square" anchor="b" anchorCtr="0"/>
          <a:lstStyle>
            <a:lvl1pPr>
              <a:lnSpc>
                <a:spcPct val="80000"/>
              </a:lnSpc>
              <a:defRPr sz="3600" baseline="0">
                <a:solidFill>
                  <a:schemeClr val="accent1"/>
                </a:solidFill>
              </a:defRPr>
            </a:lvl1pPr>
          </a:lstStyle>
          <a:p>
            <a:r>
              <a:rPr lang="en-US" dirty="0" smtClean="0"/>
              <a:t>Timetable (suggest three columns – event, Location, time)</a:t>
            </a:r>
            <a:endParaRPr lang="en-GB" dirty="0"/>
          </a:p>
        </p:txBody>
      </p:sp>
      <p:sp>
        <p:nvSpPr>
          <p:cNvPr id="5" name="Table Placeholder 4"/>
          <p:cNvSpPr>
            <a:spLocks noGrp="1"/>
          </p:cNvSpPr>
          <p:nvPr>
            <p:ph type="tbl" sz="quarter" idx="11"/>
          </p:nvPr>
        </p:nvSpPr>
        <p:spPr>
          <a:xfrm>
            <a:off x="251520" y="1484784"/>
            <a:ext cx="8568952" cy="5134186"/>
          </a:xfrm>
        </p:spPr>
        <p:txBody>
          <a:bodyPr/>
          <a:lstStyle/>
          <a:p>
            <a:r>
              <a:rPr lang="en-US" smtClean="0"/>
              <a:t>Click icon to add table</a:t>
            </a:r>
            <a:endParaRPr lang="en-GB"/>
          </a:p>
        </p:txBody>
      </p:sp>
    </p:spTree>
    <p:extLst>
      <p:ext uri="{BB962C8B-B14F-4D97-AF65-F5344CB8AC3E}">
        <p14:creationId xmlns:p14="http://schemas.microsoft.com/office/powerpoint/2010/main" val="1785123185"/>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smtClean="0"/>
              <a:t>Click to edit Master title style</a:t>
            </a:r>
            <a:endParaRPr lang="en-GB" dirty="0"/>
          </a:p>
        </p:txBody>
      </p:sp>
      <p:sp>
        <p:nvSpPr>
          <p:cNvPr id="3" name="Content Placeholder 2"/>
          <p:cNvSpPr>
            <a:spLocks noGrp="1"/>
          </p:cNvSpPr>
          <p:nvPr>
            <p:ph idx="1"/>
          </p:nvPr>
        </p:nvSpPr>
        <p:spPr/>
        <p:txBody>
          <a:bodyPr/>
          <a:lstStyle>
            <a:lvl1pPr>
              <a:buClr>
                <a:schemeClr val="accent1"/>
              </a:buCl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Slide Number Placeholder 3"/>
          <p:cNvSpPr>
            <a:spLocks noGrp="1"/>
          </p:cNvSpPr>
          <p:nvPr>
            <p:ph type="sldNum" sz="quarter" idx="10"/>
          </p:nvPr>
        </p:nvSpPr>
        <p:spPr/>
        <p:txBody>
          <a:bodyPr/>
          <a:lstStyle>
            <a:lvl1pPr>
              <a:defRPr/>
            </a:lvl1pPr>
          </a:lstStyle>
          <a:p>
            <a:fld id="{DCF6A46F-80AB-49F3-8C7E-9717ED945456}" type="slidenum">
              <a:rPr lang="en-GB" altLang="en-US"/>
              <a:pPr/>
              <a:t>‹#›</a:t>
            </a:fld>
            <a:endParaRPr lang="en-GB" altLang="en-US"/>
          </a:p>
        </p:txBody>
      </p:sp>
    </p:spTree>
    <p:extLst>
      <p:ext uri="{BB962C8B-B14F-4D97-AF65-F5344CB8AC3E}">
        <p14:creationId xmlns:p14="http://schemas.microsoft.com/office/powerpoint/2010/main" val="963104412"/>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userDrawn="1">
  <p:cSld name="Title Slide (Grey)">
    <p:bg>
      <p:bgPr>
        <a:solidFill>
          <a:schemeClr val="bg1"/>
        </a:solidFill>
        <a:effectLst/>
      </p:bgPr>
    </p:bg>
    <p:spTree>
      <p:nvGrpSpPr>
        <p:cNvPr id="1" name=""/>
        <p:cNvGrpSpPr/>
        <p:nvPr/>
      </p:nvGrpSpPr>
      <p:grpSpPr>
        <a:xfrm>
          <a:off x="0" y="0"/>
          <a:ext cx="0" cy="0"/>
          <a:chOff x="0" y="0"/>
          <a:chExt cx="0" cy="0"/>
        </a:xfrm>
      </p:grpSpPr>
      <p:sp>
        <p:nvSpPr>
          <p:cNvPr id="26" name="Rectangle 25"/>
          <p:cNvSpPr/>
          <p:nvPr/>
        </p:nvSpPr>
        <p:spPr bwMode="hidden">
          <a:xfrm>
            <a:off x="0" y="4572000"/>
            <a:ext cx="9144000" cy="228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3" name="Rectangle 22"/>
          <p:cNvSpPr/>
          <p:nvPr/>
        </p:nvSpPr>
        <p:spPr bwMode="hidden">
          <a:xfrm>
            <a:off x="0" y="0"/>
            <a:ext cx="9144000" cy="228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t" anchorCtr="0"/>
          <a:lstStyle/>
          <a:p>
            <a:pPr algn="ctr" fontAlgn="auto">
              <a:spcBef>
                <a:spcPts val="0"/>
              </a:spcBef>
              <a:spcAft>
                <a:spcPts val="0"/>
              </a:spcAft>
              <a:defRPr/>
            </a:pPr>
            <a:endParaRPr lang="en-GB"/>
          </a:p>
        </p:txBody>
      </p:sp>
      <p:sp>
        <p:nvSpPr>
          <p:cNvPr id="3083" name="Rectangle 11"/>
          <p:cNvSpPr>
            <a:spLocks noGrp="1" noChangeArrowheads="1"/>
          </p:cNvSpPr>
          <p:nvPr>
            <p:ph type="ctrTitle"/>
          </p:nvPr>
        </p:nvSpPr>
        <p:spPr>
          <a:xfrm>
            <a:off x="424800" y="1143000"/>
            <a:ext cx="8280000" cy="919800"/>
          </a:xfrm>
        </p:spPr>
        <p:txBody>
          <a:bodyPr wrap="square"/>
          <a:lstStyle>
            <a:lvl1pPr>
              <a:lnSpc>
                <a:spcPct val="90000"/>
              </a:lnSpc>
              <a:tabLst>
                <a:tab pos="4038600" algn="l"/>
              </a:tabLst>
              <a:defRPr sz="4000" cap="all" baseline="0">
                <a:solidFill>
                  <a:schemeClr val="bg1"/>
                </a:solidFill>
              </a:defRPr>
            </a:lvl1pPr>
          </a:lstStyle>
          <a:p>
            <a:pPr lvl="0"/>
            <a:r>
              <a:rPr lang="en-US" altLang="en-US" noProof="0" smtClean="0"/>
              <a:t>Click to edit Master title style</a:t>
            </a:r>
            <a:endParaRPr lang="en-GB" altLang="en-US" noProof="0" dirty="0" smtClean="0"/>
          </a:p>
        </p:txBody>
      </p:sp>
      <p:sp>
        <p:nvSpPr>
          <p:cNvPr id="3084" name="Rectangle 12"/>
          <p:cNvSpPr>
            <a:spLocks noGrp="1" noChangeArrowheads="1"/>
          </p:cNvSpPr>
          <p:nvPr>
            <p:ph type="subTitle" idx="1"/>
          </p:nvPr>
        </p:nvSpPr>
        <p:spPr>
          <a:xfrm>
            <a:off x="424800" y="4653136"/>
            <a:ext cx="8280000" cy="925512"/>
          </a:xfrm>
        </p:spPr>
        <p:txBody>
          <a:bodyPr/>
          <a:lstStyle>
            <a:lvl1pPr marL="0" indent="0">
              <a:buFontTx/>
              <a:buNone/>
              <a:defRPr sz="2000">
                <a:solidFill>
                  <a:schemeClr val="bg1"/>
                </a:solidFill>
              </a:defRPr>
            </a:lvl1pPr>
          </a:lstStyle>
          <a:p>
            <a:pPr lvl="0"/>
            <a:r>
              <a:rPr lang="en-US" altLang="en-US" noProof="0" smtClean="0"/>
              <a:t>Click to edit Master subtitle style</a:t>
            </a:r>
            <a:endParaRPr lang="en-GB" altLang="en-US" noProof="0" dirty="0" smtClean="0"/>
          </a:p>
        </p:txBody>
      </p:sp>
      <p:sp>
        <p:nvSpPr>
          <p:cNvPr id="27" name="Rectangle 13"/>
          <p:cNvSpPr>
            <a:spLocks noGrp="1" noChangeArrowheads="1"/>
          </p:cNvSpPr>
          <p:nvPr>
            <p:ph type="sldNum" sz="quarter" idx="4"/>
          </p:nvPr>
        </p:nvSpPr>
        <p:spPr bwMode="auto">
          <a:xfrm>
            <a:off x="8028525" y="6237312"/>
            <a:ext cx="676275"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1200">
                <a:solidFill>
                  <a:schemeClr val="bg2"/>
                </a:solidFill>
                <a:latin typeface="+mn-lt"/>
              </a:defRPr>
            </a:lvl1pPr>
          </a:lstStyle>
          <a:p>
            <a:fld id="{44C01B32-D1A0-401C-8867-70456BBB1E87}" type="slidenum">
              <a:rPr lang="en-GB" altLang="en-US" smtClean="0"/>
              <a:pPr/>
              <a:t>‹#›</a:t>
            </a:fld>
            <a:endParaRPr lang="en-GB" altLang="en-US" dirty="0"/>
          </a:p>
        </p:txBody>
      </p:sp>
      <p:sp>
        <p:nvSpPr>
          <p:cNvPr id="28" name="TextBox 27"/>
          <p:cNvSpPr txBox="1">
            <a:spLocks noChangeArrowheads="1"/>
          </p:cNvSpPr>
          <p:nvPr/>
        </p:nvSpPr>
        <p:spPr bwMode="auto">
          <a:xfrm>
            <a:off x="1928500" y="6573838"/>
            <a:ext cx="67691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r>
              <a:rPr lang="en-GB" altLang="en-US" sz="1400" dirty="0">
                <a:solidFill>
                  <a:schemeClr val="bg1"/>
                </a:solidFill>
                <a:latin typeface="Effra Light" pitchFamily="34" charset="0"/>
              </a:rPr>
              <a:t>LIMITLESS </a:t>
            </a:r>
            <a:r>
              <a:rPr lang="en-GB" altLang="en-US" sz="1400" dirty="0">
                <a:solidFill>
                  <a:schemeClr val="bg1"/>
                </a:solidFill>
                <a:latin typeface="Effra Heavy" pitchFamily="34" charset="0"/>
              </a:rPr>
              <a:t>POTENTIAL</a:t>
            </a:r>
            <a:r>
              <a:rPr lang="en-GB" altLang="en-US" sz="1400" dirty="0">
                <a:solidFill>
                  <a:schemeClr val="bg1"/>
                </a:solidFill>
                <a:latin typeface="Effra Light" pitchFamily="34" charset="0"/>
              </a:rPr>
              <a:t> | LIMITLESS </a:t>
            </a:r>
            <a:r>
              <a:rPr lang="en-GB" altLang="en-US" sz="1400" dirty="0">
                <a:solidFill>
                  <a:schemeClr val="bg1"/>
                </a:solidFill>
                <a:latin typeface="Effra Heavy" pitchFamily="34" charset="0"/>
              </a:rPr>
              <a:t>OPPORTUNITIES</a:t>
            </a:r>
            <a:r>
              <a:rPr lang="en-GB" altLang="en-US" sz="1400" dirty="0">
                <a:solidFill>
                  <a:schemeClr val="bg1"/>
                </a:solidFill>
                <a:latin typeface="Effra Light" pitchFamily="34" charset="0"/>
              </a:rPr>
              <a:t> | LIMITLESS </a:t>
            </a:r>
            <a:r>
              <a:rPr lang="en-GB" altLang="en-US" sz="1400" dirty="0">
                <a:solidFill>
                  <a:schemeClr val="bg1"/>
                </a:solidFill>
                <a:latin typeface="Effra Heavy" pitchFamily="34" charset="0"/>
              </a:rPr>
              <a:t>IMPACT</a:t>
            </a:r>
          </a:p>
        </p:txBody>
      </p:sp>
      <p:sp>
        <p:nvSpPr>
          <p:cNvPr id="29" name="Date Placeholder 1"/>
          <p:cNvSpPr>
            <a:spLocks noGrp="1"/>
          </p:cNvSpPr>
          <p:nvPr>
            <p:ph type="dt" sz="half" idx="2"/>
          </p:nvPr>
        </p:nvSpPr>
        <p:spPr>
          <a:xfrm>
            <a:off x="424800" y="6237312"/>
            <a:ext cx="2133600" cy="252000"/>
          </a:xfrm>
          <a:prstGeom prst="rect">
            <a:avLst/>
          </a:prstGeom>
        </p:spPr>
        <p:txBody>
          <a:bodyPr vert="horz" lIns="0" tIns="0" rIns="0" bIns="0" rtlCol="0" anchor="t" anchorCtr="0"/>
          <a:lstStyle>
            <a:lvl1pPr algn="l">
              <a:defRPr sz="1200">
                <a:solidFill>
                  <a:schemeClr val="bg2"/>
                </a:solidFill>
                <a:latin typeface="+mn-lt"/>
              </a:defRPr>
            </a:lvl1pPr>
          </a:lstStyle>
          <a:p>
            <a:r>
              <a:rPr lang="en-GB" dirty="0" smtClean="0"/>
              <a:t>Wednesday, 11 June 2014</a:t>
            </a:r>
            <a:endParaRPr lang="en-GB" dirty="0"/>
          </a:p>
        </p:txBody>
      </p:sp>
      <p:pic>
        <p:nvPicPr>
          <p:cNvPr id="32" name="Picture 55"/>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hidden">
          <a:xfrm>
            <a:off x="7524750" y="439662"/>
            <a:ext cx="1184275" cy="384326"/>
          </a:xfrm>
          <a:prstGeom prst="rect">
            <a:avLst/>
          </a:prstGeom>
          <a:noFill/>
          <a:ln>
            <a:noFill/>
          </a:ln>
        </p:spPr>
      </p:pic>
      <p:pic>
        <p:nvPicPr>
          <p:cNvPr id="15" name="Picture 4"/>
          <p:cNvPicPr>
            <a:picLocks noChangeAspect="1"/>
          </p:cNvPicPr>
          <p:nvPr userDrawn="1"/>
        </p:nvPicPr>
        <p:blipFill>
          <a:blip r:embed="rId3">
            <a:extLst>
              <a:ext uri="{28A0092B-C50C-407E-A947-70E740481C1C}">
                <a14:useLocalDpi xmlns:a14="http://schemas.microsoft.com/office/drawing/2010/main" val="0"/>
              </a:ext>
            </a:extLst>
          </a:blip>
          <a:srcRect l="13858" t="424" r="7953" b="22234"/>
          <a:stretch>
            <a:fillRect/>
          </a:stretch>
        </p:blipFill>
        <p:spPr bwMode="auto">
          <a:xfrm>
            <a:off x="0" y="2286000"/>
            <a:ext cx="9144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a:spLocks noChangeArrowheads="1"/>
          </p:cNvSpPr>
          <p:nvPr userDrawn="1"/>
        </p:nvSpPr>
        <p:spPr bwMode="auto">
          <a:xfrm>
            <a:off x="1928500" y="6573838"/>
            <a:ext cx="67691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r>
              <a:rPr lang="en-GB" altLang="en-US" sz="1400" dirty="0">
                <a:solidFill>
                  <a:schemeClr val="bg1"/>
                </a:solidFill>
                <a:latin typeface="Effra Light" pitchFamily="34" charset="0"/>
              </a:rPr>
              <a:t>LIMITLESS </a:t>
            </a:r>
            <a:r>
              <a:rPr lang="en-GB" altLang="en-US" sz="1400" dirty="0">
                <a:solidFill>
                  <a:schemeClr val="bg1"/>
                </a:solidFill>
                <a:latin typeface="Effra Heavy" pitchFamily="34" charset="0"/>
              </a:rPr>
              <a:t>POTENTIAL</a:t>
            </a:r>
            <a:r>
              <a:rPr lang="en-GB" altLang="en-US" sz="1400" dirty="0">
                <a:solidFill>
                  <a:schemeClr val="bg1"/>
                </a:solidFill>
                <a:latin typeface="Effra Light" pitchFamily="34" charset="0"/>
              </a:rPr>
              <a:t> | LIMITLESS </a:t>
            </a:r>
            <a:r>
              <a:rPr lang="en-GB" altLang="en-US" sz="1400" dirty="0">
                <a:solidFill>
                  <a:schemeClr val="bg1"/>
                </a:solidFill>
                <a:latin typeface="Effra Heavy" pitchFamily="34" charset="0"/>
              </a:rPr>
              <a:t>OPPORTUNITIES</a:t>
            </a:r>
            <a:r>
              <a:rPr lang="en-GB" altLang="en-US" sz="1400" dirty="0">
                <a:solidFill>
                  <a:schemeClr val="bg1"/>
                </a:solidFill>
                <a:latin typeface="Effra Light" pitchFamily="34" charset="0"/>
              </a:rPr>
              <a:t> | LIMITLESS </a:t>
            </a:r>
            <a:r>
              <a:rPr lang="en-GB" altLang="en-US" sz="1400" dirty="0">
                <a:solidFill>
                  <a:schemeClr val="bg1"/>
                </a:solidFill>
                <a:latin typeface="Effra Heavy" pitchFamily="34" charset="0"/>
              </a:rPr>
              <a:t>IMPACT</a:t>
            </a:r>
          </a:p>
        </p:txBody>
      </p:sp>
      <p:sp>
        <p:nvSpPr>
          <p:cNvPr id="3" name="Text Placeholder 2"/>
          <p:cNvSpPr>
            <a:spLocks noGrp="1"/>
          </p:cNvSpPr>
          <p:nvPr>
            <p:ph type="body" sz="quarter" idx="13" hasCustomPrompt="1"/>
          </p:nvPr>
        </p:nvSpPr>
        <p:spPr>
          <a:xfrm>
            <a:off x="417512" y="0"/>
            <a:ext cx="2858344" cy="867106"/>
          </a:xfrm>
          <a:solidFill>
            <a:schemeClr val="accent1"/>
          </a:solidFill>
        </p:spPr>
        <p:txBody>
          <a:bodyPr wrap="square" lIns="72000" tIns="396000" rIns="72000" bIns="36000">
            <a:spAutoFit/>
          </a:bodyPr>
          <a:lstStyle>
            <a:lvl1pPr marL="0" indent="0">
              <a:buNone/>
              <a:defRPr sz="1400">
                <a:solidFill>
                  <a:schemeClr val="bg1"/>
                </a:solidFill>
                <a:latin typeface="+mj-lt"/>
              </a:defRPr>
            </a:lvl1pPr>
          </a:lstStyle>
          <a:p>
            <a:pPr lvl="0"/>
            <a:r>
              <a:rPr lang="en-US" dirty="0" smtClean="0"/>
              <a:t>Unit name here, max 2 line, adjust width of box if required</a:t>
            </a:r>
            <a:endParaRPr lang="en-GB" dirty="0"/>
          </a:p>
        </p:txBody>
      </p:sp>
      <p:sp>
        <p:nvSpPr>
          <p:cNvPr id="8" name="Picture Placeholder 7"/>
          <p:cNvSpPr>
            <a:spLocks noGrp="1"/>
          </p:cNvSpPr>
          <p:nvPr>
            <p:ph type="pic" sz="quarter" idx="16" hasCustomPrompt="1"/>
          </p:nvPr>
        </p:nvSpPr>
        <p:spPr>
          <a:xfrm>
            <a:off x="0" y="2286000"/>
            <a:ext cx="9144000" cy="2286000"/>
          </a:xfrm>
        </p:spPr>
        <p:txBody>
          <a:bodyPr/>
          <a:lstStyle>
            <a:lvl1pPr marL="0" indent="0">
              <a:buNone/>
              <a:defRPr sz="1000">
                <a:solidFill>
                  <a:schemeClr val="bg1"/>
                </a:solidFill>
              </a:defRPr>
            </a:lvl1pPr>
          </a:lstStyle>
          <a:p>
            <a:r>
              <a:rPr lang="en-US" dirty="0" smtClean="0"/>
              <a:t>Click icon to add picture. Visit www.reading.ac.uk/imagebank for more.</a:t>
            </a:r>
          </a:p>
        </p:txBody>
      </p:sp>
      <p:sp>
        <p:nvSpPr>
          <p:cNvPr id="17" name="TextBox 16"/>
          <p:cNvSpPr txBox="1"/>
          <p:nvPr userDrawn="1"/>
        </p:nvSpPr>
        <p:spPr>
          <a:xfrm>
            <a:off x="424800" y="6646907"/>
            <a:ext cx="2016224" cy="123111"/>
          </a:xfrm>
          <a:prstGeom prst="rect">
            <a:avLst/>
          </a:prstGeom>
          <a:noFill/>
        </p:spPr>
        <p:txBody>
          <a:bodyPr wrap="square" lIns="0" tIns="0" rIns="0" bIns="0" rtlCol="0">
            <a:spAutoFit/>
          </a:bodyPr>
          <a:lstStyle/>
          <a:p>
            <a:pPr marL="0" marR="0" lvl="0" indent="0" algn="l" defTabSz="914400" rtl="0" eaLnBrk="1" fontAlgn="base" latinLnBrk="0" hangingPunct="1">
              <a:lnSpc>
                <a:spcPct val="100000"/>
              </a:lnSpc>
              <a:spcBef>
                <a:spcPct val="20000"/>
              </a:spcBef>
              <a:spcAft>
                <a:spcPct val="0"/>
              </a:spcAft>
              <a:buClr>
                <a:srgbClr val="D2002E"/>
              </a:buClr>
              <a:buSzTx/>
              <a:buFont typeface="Arial" charset="0"/>
              <a:buNone/>
              <a:tabLst/>
              <a:defRPr/>
            </a:pPr>
            <a:r>
              <a:rPr kumimoji="0" lang="en-GB" sz="800" b="0" i="0" u="none" strike="noStrike" kern="0" cap="none" spc="0" normalizeH="0" baseline="0" noProof="0" dirty="0" smtClean="0">
                <a:ln>
                  <a:noFill/>
                </a:ln>
                <a:solidFill>
                  <a:schemeClr val="bg2"/>
                </a:solidFill>
                <a:effectLst/>
                <a:uLnTx/>
                <a:uFillTx/>
                <a:latin typeface="Effra"/>
              </a:rPr>
              <a:t>Copyright University of Reading</a:t>
            </a:r>
            <a:endParaRPr kumimoji="0" lang="en-GB" sz="800" b="0" i="0" u="none" strike="noStrike" kern="0" cap="none" spc="0" normalizeH="0" baseline="0" noProof="0" dirty="0">
              <a:ln>
                <a:noFill/>
              </a:ln>
              <a:solidFill>
                <a:schemeClr val="bg2"/>
              </a:solidFill>
              <a:effectLst/>
              <a:uLnTx/>
              <a:uFillTx/>
              <a:latin typeface="Effra"/>
            </a:endParaRPr>
          </a:p>
        </p:txBody>
      </p:sp>
    </p:spTree>
  </p:cSld>
  <p:clrMapOvr>
    <a:masterClrMapping/>
  </p:clrMapOvr>
  <p:transition spd="med">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preserve="1" userDrawn="1">
  <p:cSld name="Title Slide (Colour)">
    <p:bg>
      <p:bgPr>
        <a:solidFill>
          <a:schemeClr val="bg1"/>
        </a:solidFill>
        <a:effectLst/>
      </p:bgPr>
    </p:bg>
    <p:spTree>
      <p:nvGrpSpPr>
        <p:cNvPr id="1" name=""/>
        <p:cNvGrpSpPr/>
        <p:nvPr/>
      </p:nvGrpSpPr>
      <p:grpSpPr>
        <a:xfrm>
          <a:off x="0" y="0"/>
          <a:ext cx="0" cy="0"/>
          <a:chOff x="0" y="0"/>
          <a:chExt cx="0" cy="0"/>
        </a:xfrm>
      </p:grpSpPr>
      <p:sp>
        <p:nvSpPr>
          <p:cNvPr id="26" name="Rectangle 25"/>
          <p:cNvSpPr/>
          <p:nvPr userDrawn="1"/>
        </p:nvSpPr>
        <p:spPr bwMode="hidden">
          <a:xfrm>
            <a:off x="0" y="4572000"/>
            <a:ext cx="9144000" cy="228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22" name="Picture 4"/>
          <p:cNvPicPr>
            <a:picLocks noChangeAspect="1"/>
          </p:cNvPicPr>
          <p:nvPr userDrawn="1"/>
        </p:nvPicPr>
        <p:blipFill>
          <a:blip r:embed="rId2">
            <a:extLst>
              <a:ext uri="{28A0092B-C50C-407E-A947-70E740481C1C}">
                <a14:useLocalDpi xmlns:a14="http://schemas.microsoft.com/office/drawing/2010/main" val="0"/>
              </a:ext>
            </a:extLst>
          </a:blip>
          <a:srcRect l="13858" t="424" r="7953" b="22234"/>
          <a:stretch>
            <a:fillRect/>
          </a:stretch>
        </p:blipFill>
        <p:spPr bwMode="auto">
          <a:xfrm>
            <a:off x="0" y="2286000"/>
            <a:ext cx="9144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22"/>
          <p:cNvSpPr/>
          <p:nvPr userDrawn="1"/>
        </p:nvSpPr>
        <p:spPr bwMode="hidden">
          <a:xfrm>
            <a:off x="0" y="0"/>
            <a:ext cx="9144000" cy="228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3084" name="Rectangle 12"/>
          <p:cNvSpPr>
            <a:spLocks noGrp="1" noChangeArrowheads="1"/>
          </p:cNvSpPr>
          <p:nvPr>
            <p:ph type="subTitle" idx="1"/>
          </p:nvPr>
        </p:nvSpPr>
        <p:spPr>
          <a:xfrm>
            <a:off x="424800" y="4653136"/>
            <a:ext cx="7920038" cy="925512"/>
          </a:xfrm>
        </p:spPr>
        <p:txBody>
          <a:bodyPr/>
          <a:lstStyle>
            <a:lvl1pPr marL="0" indent="0">
              <a:buFontTx/>
              <a:buNone/>
              <a:defRPr sz="2000">
                <a:solidFill>
                  <a:schemeClr val="bg1"/>
                </a:solidFill>
              </a:defRPr>
            </a:lvl1pPr>
          </a:lstStyle>
          <a:p>
            <a:pPr lvl="0"/>
            <a:r>
              <a:rPr lang="en-US" altLang="en-US" noProof="0" smtClean="0"/>
              <a:t>Click to edit Master subtitle style</a:t>
            </a:r>
            <a:endParaRPr lang="en-GB" altLang="en-US" noProof="0" dirty="0" smtClean="0"/>
          </a:p>
        </p:txBody>
      </p:sp>
      <p:sp>
        <p:nvSpPr>
          <p:cNvPr id="27" name="Rectangle 13"/>
          <p:cNvSpPr>
            <a:spLocks noGrp="1" noChangeArrowheads="1"/>
          </p:cNvSpPr>
          <p:nvPr>
            <p:ph type="sldNum" sz="quarter" idx="4"/>
          </p:nvPr>
        </p:nvSpPr>
        <p:spPr bwMode="auto">
          <a:xfrm>
            <a:off x="8028525" y="6237312"/>
            <a:ext cx="676275"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1200">
                <a:solidFill>
                  <a:schemeClr val="bg2"/>
                </a:solidFill>
                <a:latin typeface="+mn-lt"/>
              </a:defRPr>
            </a:lvl1pPr>
          </a:lstStyle>
          <a:p>
            <a:fld id="{44C01B32-D1A0-401C-8867-70456BBB1E87}" type="slidenum">
              <a:rPr lang="en-GB" altLang="en-US" smtClean="0"/>
              <a:pPr/>
              <a:t>‹#›</a:t>
            </a:fld>
            <a:endParaRPr lang="en-GB" altLang="en-US" dirty="0"/>
          </a:p>
        </p:txBody>
      </p:sp>
      <p:sp>
        <p:nvSpPr>
          <p:cNvPr id="28" name="TextBox 27"/>
          <p:cNvSpPr txBox="1">
            <a:spLocks noChangeArrowheads="1"/>
          </p:cNvSpPr>
          <p:nvPr userDrawn="1"/>
        </p:nvSpPr>
        <p:spPr bwMode="auto">
          <a:xfrm>
            <a:off x="1928500" y="6573838"/>
            <a:ext cx="67691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r>
              <a:rPr lang="en-GB" altLang="en-US" sz="1400" dirty="0">
                <a:solidFill>
                  <a:schemeClr val="bg1"/>
                </a:solidFill>
                <a:latin typeface="Effra Light" pitchFamily="34" charset="0"/>
              </a:rPr>
              <a:t>LIMITLESS </a:t>
            </a:r>
            <a:r>
              <a:rPr lang="en-GB" altLang="en-US" sz="1400" dirty="0">
                <a:solidFill>
                  <a:schemeClr val="bg1"/>
                </a:solidFill>
                <a:latin typeface="Effra Heavy" pitchFamily="34" charset="0"/>
              </a:rPr>
              <a:t>POTENTIAL</a:t>
            </a:r>
            <a:r>
              <a:rPr lang="en-GB" altLang="en-US" sz="1400" dirty="0">
                <a:solidFill>
                  <a:schemeClr val="bg1"/>
                </a:solidFill>
                <a:latin typeface="Effra Light" pitchFamily="34" charset="0"/>
              </a:rPr>
              <a:t> | LIMITLESS </a:t>
            </a:r>
            <a:r>
              <a:rPr lang="en-GB" altLang="en-US" sz="1400" dirty="0">
                <a:solidFill>
                  <a:schemeClr val="bg1"/>
                </a:solidFill>
                <a:latin typeface="Effra Heavy" pitchFamily="34" charset="0"/>
              </a:rPr>
              <a:t>OPPORTUNITIES</a:t>
            </a:r>
            <a:r>
              <a:rPr lang="en-GB" altLang="en-US" sz="1400" dirty="0">
                <a:solidFill>
                  <a:schemeClr val="bg1"/>
                </a:solidFill>
                <a:latin typeface="Effra Light" pitchFamily="34" charset="0"/>
              </a:rPr>
              <a:t> | LIMITLESS </a:t>
            </a:r>
            <a:r>
              <a:rPr lang="en-GB" altLang="en-US" sz="1400" dirty="0">
                <a:solidFill>
                  <a:schemeClr val="bg1"/>
                </a:solidFill>
                <a:latin typeface="Effra Heavy" pitchFamily="34" charset="0"/>
              </a:rPr>
              <a:t>IMPACT</a:t>
            </a:r>
          </a:p>
        </p:txBody>
      </p:sp>
      <p:pic>
        <p:nvPicPr>
          <p:cNvPr id="32" name="Picture 55"/>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hidden">
          <a:xfrm>
            <a:off x="7524750" y="439662"/>
            <a:ext cx="1184275" cy="384326"/>
          </a:xfrm>
          <a:prstGeom prst="rect">
            <a:avLst/>
          </a:prstGeom>
          <a:noFill/>
          <a:ln>
            <a:noFill/>
          </a:ln>
        </p:spPr>
      </p:pic>
      <p:sp>
        <p:nvSpPr>
          <p:cNvPr id="14" name="Rectangle 11"/>
          <p:cNvSpPr>
            <a:spLocks noGrp="1" noChangeArrowheads="1"/>
          </p:cNvSpPr>
          <p:nvPr>
            <p:ph type="ctrTitle"/>
          </p:nvPr>
        </p:nvSpPr>
        <p:spPr>
          <a:xfrm>
            <a:off x="424800" y="1143000"/>
            <a:ext cx="8280000" cy="919800"/>
          </a:xfrm>
        </p:spPr>
        <p:txBody>
          <a:bodyPr wrap="square"/>
          <a:lstStyle>
            <a:lvl1pPr>
              <a:lnSpc>
                <a:spcPct val="90000"/>
              </a:lnSpc>
              <a:tabLst>
                <a:tab pos="4038600" algn="l"/>
              </a:tabLst>
              <a:defRPr sz="4000" cap="all" baseline="0">
                <a:solidFill>
                  <a:schemeClr val="bg1"/>
                </a:solidFill>
              </a:defRPr>
            </a:lvl1pPr>
          </a:lstStyle>
          <a:p>
            <a:pPr lvl="0"/>
            <a:r>
              <a:rPr lang="en-US" altLang="en-US" noProof="0" smtClean="0"/>
              <a:t>Click to edit Master title style</a:t>
            </a:r>
            <a:endParaRPr lang="en-GB" altLang="en-US" noProof="0" dirty="0" smtClean="0"/>
          </a:p>
        </p:txBody>
      </p:sp>
      <p:sp>
        <p:nvSpPr>
          <p:cNvPr id="15" name="Text Placeholder 2"/>
          <p:cNvSpPr>
            <a:spLocks noGrp="1"/>
          </p:cNvSpPr>
          <p:nvPr>
            <p:ph type="body" sz="quarter" idx="13" hasCustomPrompt="1"/>
          </p:nvPr>
        </p:nvSpPr>
        <p:spPr>
          <a:xfrm>
            <a:off x="417512" y="0"/>
            <a:ext cx="2858344" cy="867106"/>
          </a:xfrm>
          <a:solidFill>
            <a:schemeClr val="accent1"/>
          </a:solidFill>
        </p:spPr>
        <p:txBody>
          <a:bodyPr wrap="square" lIns="72000" tIns="396000" rIns="72000" bIns="36000">
            <a:spAutoFit/>
          </a:bodyPr>
          <a:lstStyle>
            <a:lvl1pPr marL="0" indent="0">
              <a:buNone/>
              <a:defRPr sz="1400">
                <a:solidFill>
                  <a:schemeClr val="bg1"/>
                </a:solidFill>
                <a:latin typeface="+mj-lt"/>
              </a:defRPr>
            </a:lvl1pPr>
          </a:lstStyle>
          <a:p>
            <a:pPr lvl="0"/>
            <a:r>
              <a:rPr lang="en-US" dirty="0" smtClean="0"/>
              <a:t>Unit name here, max 2 line, adjust width of box if required</a:t>
            </a:r>
            <a:endParaRPr lang="en-GB" dirty="0"/>
          </a:p>
        </p:txBody>
      </p:sp>
      <p:sp>
        <p:nvSpPr>
          <p:cNvPr id="16" name="Footer Placeholder 2"/>
          <p:cNvSpPr>
            <a:spLocks noGrp="1"/>
          </p:cNvSpPr>
          <p:nvPr>
            <p:ph type="ftr" sz="quarter" idx="3"/>
          </p:nvPr>
        </p:nvSpPr>
        <p:spPr>
          <a:xfrm>
            <a:off x="3124200" y="6237312"/>
            <a:ext cx="2895600" cy="252000"/>
          </a:xfrm>
          <a:prstGeom prst="rect">
            <a:avLst/>
          </a:prstGeom>
        </p:spPr>
        <p:txBody>
          <a:bodyPr vert="horz" lIns="0" tIns="0" rIns="0" bIns="0" rtlCol="0" anchor="t" anchorCtr="0"/>
          <a:lstStyle>
            <a:lvl1pPr algn="ctr">
              <a:defRPr sz="1200">
                <a:solidFill>
                  <a:schemeClr val="bg2"/>
                </a:solidFill>
                <a:latin typeface="+mn-lt"/>
              </a:defRPr>
            </a:lvl1pPr>
          </a:lstStyle>
          <a:p>
            <a:r>
              <a:rPr lang="en-GB" smtClean="0"/>
              <a:t>Copyright University of Reading</a:t>
            </a:r>
            <a:endParaRPr lang="en-GB" dirty="0"/>
          </a:p>
        </p:txBody>
      </p:sp>
      <p:sp>
        <p:nvSpPr>
          <p:cNvPr id="17" name="Date Placeholder 1"/>
          <p:cNvSpPr>
            <a:spLocks noGrp="1"/>
          </p:cNvSpPr>
          <p:nvPr>
            <p:ph type="dt" sz="half" idx="2"/>
          </p:nvPr>
        </p:nvSpPr>
        <p:spPr>
          <a:xfrm>
            <a:off x="424800" y="6237312"/>
            <a:ext cx="2133600" cy="252000"/>
          </a:xfrm>
          <a:prstGeom prst="rect">
            <a:avLst/>
          </a:prstGeom>
        </p:spPr>
        <p:txBody>
          <a:bodyPr vert="horz" lIns="0" tIns="0" rIns="0" bIns="0" rtlCol="0" anchor="t" anchorCtr="0"/>
          <a:lstStyle>
            <a:lvl1pPr algn="l">
              <a:defRPr sz="1200">
                <a:solidFill>
                  <a:schemeClr val="bg2"/>
                </a:solidFill>
                <a:latin typeface="+mn-lt"/>
              </a:defRPr>
            </a:lvl1pPr>
          </a:lstStyle>
          <a:p>
            <a:r>
              <a:rPr lang="en-GB" dirty="0" smtClean="0"/>
              <a:t>Wednesday, 11 June 2014</a:t>
            </a:r>
            <a:endParaRPr lang="en-GB" dirty="0"/>
          </a:p>
        </p:txBody>
      </p:sp>
      <p:sp>
        <p:nvSpPr>
          <p:cNvPr id="19" name="TextBox 18"/>
          <p:cNvSpPr txBox="1"/>
          <p:nvPr userDrawn="1"/>
        </p:nvSpPr>
        <p:spPr>
          <a:xfrm>
            <a:off x="424800" y="6646907"/>
            <a:ext cx="2016224" cy="123111"/>
          </a:xfrm>
          <a:prstGeom prst="rect">
            <a:avLst/>
          </a:prstGeom>
          <a:noFill/>
        </p:spPr>
        <p:txBody>
          <a:bodyPr wrap="square" lIns="0" tIns="0" rIns="0" bIns="0" rtlCol="0">
            <a:spAutoFit/>
          </a:bodyPr>
          <a:lstStyle/>
          <a:p>
            <a:pPr marL="0" marR="0" lvl="0" indent="0" algn="l" defTabSz="914400" rtl="0" eaLnBrk="1" fontAlgn="base" latinLnBrk="0" hangingPunct="1">
              <a:lnSpc>
                <a:spcPct val="100000"/>
              </a:lnSpc>
              <a:spcBef>
                <a:spcPct val="20000"/>
              </a:spcBef>
              <a:spcAft>
                <a:spcPct val="0"/>
              </a:spcAft>
              <a:buClr>
                <a:srgbClr val="D2002E"/>
              </a:buClr>
              <a:buSzTx/>
              <a:buFont typeface="Arial" charset="0"/>
              <a:buNone/>
              <a:tabLst/>
              <a:defRPr/>
            </a:pPr>
            <a:r>
              <a:rPr kumimoji="0" lang="en-GB" sz="800" b="0" i="0" u="none" strike="noStrike" kern="0" cap="none" spc="0" normalizeH="0" baseline="0" noProof="0" dirty="0" smtClean="0">
                <a:ln>
                  <a:noFill/>
                </a:ln>
                <a:solidFill>
                  <a:schemeClr val="bg2"/>
                </a:solidFill>
                <a:effectLst/>
                <a:uLnTx/>
                <a:uFillTx/>
                <a:latin typeface="Effra"/>
              </a:rPr>
              <a:t>Copyright University of Reading</a:t>
            </a:r>
            <a:endParaRPr kumimoji="0" lang="en-GB" sz="800" b="0" i="0" u="none" strike="noStrike" kern="0" cap="none" spc="0" normalizeH="0" baseline="0" noProof="0" dirty="0">
              <a:ln>
                <a:noFill/>
              </a:ln>
              <a:solidFill>
                <a:schemeClr val="bg2"/>
              </a:solidFill>
              <a:effectLst/>
              <a:uLnTx/>
              <a:uFillTx/>
              <a:latin typeface="Effra"/>
            </a:endParaRPr>
          </a:p>
        </p:txBody>
      </p:sp>
      <p:sp>
        <p:nvSpPr>
          <p:cNvPr id="20" name="Picture Placeholder 7"/>
          <p:cNvSpPr>
            <a:spLocks noGrp="1"/>
          </p:cNvSpPr>
          <p:nvPr>
            <p:ph type="pic" sz="quarter" idx="16" hasCustomPrompt="1"/>
          </p:nvPr>
        </p:nvSpPr>
        <p:spPr>
          <a:xfrm>
            <a:off x="0" y="2286000"/>
            <a:ext cx="9144000" cy="2286000"/>
          </a:xfrm>
        </p:spPr>
        <p:txBody>
          <a:bodyPr/>
          <a:lstStyle>
            <a:lvl1pPr marL="0" indent="0">
              <a:buNone/>
              <a:defRPr sz="1000">
                <a:solidFill>
                  <a:schemeClr val="bg1"/>
                </a:solidFill>
              </a:defRPr>
            </a:lvl1pPr>
          </a:lstStyle>
          <a:p>
            <a:r>
              <a:rPr lang="en-US" dirty="0" smtClean="0"/>
              <a:t>Click icon to add picture. Visit www.reading.ac.uk/imagebank for more.</a:t>
            </a:r>
          </a:p>
        </p:txBody>
      </p:sp>
    </p:spTree>
    <p:extLst>
      <p:ext uri="{BB962C8B-B14F-4D97-AF65-F5344CB8AC3E}">
        <p14:creationId xmlns:p14="http://schemas.microsoft.com/office/powerpoint/2010/main" val="2691051544"/>
      </p:ext>
    </p:extLst>
  </p:cSld>
  <p:clrMapOvr>
    <a:masterClrMapping/>
  </p:clrMapOvr>
  <p:transition spd="med">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Grey)">
    <p:spTree>
      <p:nvGrpSpPr>
        <p:cNvPr id="1" name=""/>
        <p:cNvGrpSpPr/>
        <p:nvPr/>
      </p:nvGrpSpPr>
      <p:grpSpPr>
        <a:xfrm>
          <a:off x="0" y="0"/>
          <a:ext cx="0" cy="0"/>
          <a:chOff x="0" y="0"/>
          <a:chExt cx="0" cy="0"/>
        </a:xfrm>
      </p:grpSpPr>
      <p:sp>
        <p:nvSpPr>
          <p:cNvPr id="5" name="Rectangle 4"/>
          <p:cNvSpPr/>
          <p:nvPr userDrawn="1"/>
        </p:nvSpPr>
        <p:spPr bwMode="hidden">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GB" dirty="0"/>
          </a:p>
        </p:txBody>
      </p:sp>
      <p:sp>
        <p:nvSpPr>
          <p:cNvPr id="3" name="Content Placeholder 2"/>
          <p:cNvSpPr>
            <a:spLocks noGrp="1"/>
          </p:cNvSpPr>
          <p:nvPr>
            <p:ph idx="1"/>
          </p:nvPr>
        </p:nvSpPr>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Slide Number Placeholder 3"/>
          <p:cNvSpPr>
            <a:spLocks noGrp="1"/>
          </p:cNvSpPr>
          <p:nvPr>
            <p:ph type="sldNum" sz="quarter" idx="10"/>
          </p:nvPr>
        </p:nvSpPr>
        <p:spPr/>
        <p:txBody>
          <a:bodyPr/>
          <a:lstStyle>
            <a:lvl1pPr>
              <a:defRPr>
                <a:solidFill>
                  <a:schemeClr val="bg1"/>
                </a:solidFill>
              </a:defRPr>
            </a:lvl1pPr>
          </a:lstStyle>
          <a:p>
            <a:fld id="{DCF6A46F-80AB-49F3-8C7E-9717ED945456}" type="slidenum">
              <a:rPr lang="en-GB" altLang="en-US" smtClean="0"/>
              <a:pPr/>
              <a:t>‹#›</a:t>
            </a:fld>
            <a:endParaRPr lang="en-GB" altLang="en-US" dirty="0"/>
          </a:p>
        </p:txBody>
      </p:sp>
      <p:pic>
        <p:nvPicPr>
          <p:cNvPr id="6"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hidden">
          <a:xfrm>
            <a:off x="7524750" y="438150"/>
            <a:ext cx="1184275"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a:spLocks noChangeArrowheads="1"/>
          </p:cNvSpPr>
          <p:nvPr userDrawn="1"/>
        </p:nvSpPr>
        <p:spPr bwMode="auto">
          <a:xfrm>
            <a:off x="1928500" y="6573838"/>
            <a:ext cx="67691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r>
              <a:rPr lang="en-GB" altLang="en-US" sz="1400" dirty="0">
                <a:solidFill>
                  <a:schemeClr val="bg1"/>
                </a:solidFill>
                <a:latin typeface="Effra Light" pitchFamily="34" charset="0"/>
              </a:rPr>
              <a:t>LIMITLESS </a:t>
            </a:r>
            <a:r>
              <a:rPr lang="en-GB" altLang="en-US" sz="1400" dirty="0">
                <a:solidFill>
                  <a:schemeClr val="bg1"/>
                </a:solidFill>
                <a:latin typeface="Effra Heavy" pitchFamily="34" charset="0"/>
              </a:rPr>
              <a:t>POTENTIAL</a:t>
            </a:r>
            <a:r>
              <a:rPr lang="en-GB" altLang="en-US" sz="1400" dirty="0">
                <a:solidFill>
                  <a:schemeClr val="bg1"/>
                </a:solidFill>
                <a:latin typeface="Effra Light" pitchFamily="34" charset="0"/>
              </a:rPr>
              <a:t> | LIMITLESS </a:t>
            </a:r>
            <a:r>
              <a:rPr lang="en-GB" altLang="en-US" sz="1400" dirty="0">
                <a:solidFill>
                  <a:schemeClr val="bg1"/>
                </a:solidFill>
                <a:latin typeface="Effra Heavy" pitchFamily="34" charset="0"/>
              </a:rPr>
              <a:t>OPPORTUNITIES</a:t>
            </a:r>
            <a:r>
              <a:rPr lang="en-GB" altLang="en-US" sz="1400" dirty="0">
                <a:solidFill>
                  <a:schemeClr val="bg1"/>
                </a:solidFill>
                <a:latin typeface="Effra Light" pitchFamily="34" charset="0"/>
              </a:rPr>
              <a:t> | LIMITLESS </a:t>
            </a:r>
            <a:r>
              <a:rPr lang="en-GB" altLang="en-US" sz="1400" dirty="0">
                <a:solidFill>
                  <a:schemeClr val="bg1"/>
                </a:solidFill>
                <a:latin typeface="Effra Heavy" pitchFamily="34" charset="0"/>
              </a:rPr>
              <a:t>IMPACT</a:t>
            </a:r>
          </a:p>
        </p:txBody>
      </p:sp>
    </p:spTree>
    <p:extLst>
      <p:ext uri="{BB962C8B-B14F-4D97-AF65-F5344CB8AC3E}">
        <p14:creationId xmlns:p14="http://schemas.microsoft.com/office/powerpoint/2010/main" val="2498505558"/>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Grey)">
    <p:spTree>
      <p:nvGrpSpPr>
        <p:cNvPr id="1" name=""/>
        <p:cNvGrpSpPr/>
        <p:nvPr/>
      </p:nvGrpSpPr>
      <p:grpSpPr>
        <a:xfrm>
          <a:off x="0" y="0"/>
          <a:ext cx="0" cy="0"/>
          <a:chOff x="0" y="0"/>
          <a:chExt cx="0" cy="0"/>
        </a:xfrm>
      </p:grpSpPr>
      <p:sp>
        <p:nvSpPr>
          <p:cNvPr id="6" name="Rectangle 5"/>
          <p:cNvSpPr/>
          <p:nvPr userDrawn="1"/>
        </p:nvSpPr>
        <p:spPr bwMode="hidden">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hidden">
          <a:xfrm>
            <a:off x="7524750" y="438150"/>
            <a:ext cx="1184275"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GB" dirty="0"/>
          </a:p>
        </p:txBody>
      </p:sp>
      <p:sp>
        <p:nvSpPr>
          <p:cNvPr id="5" name="Slide Number Placeholder 4"/>
          <p:cNvSpPr>
            <a:spLocks noGrp="1"/>
          </p:cNvSpPr>
          <p:nvPr>
            <p:ph type="sldNum" sz="quarter" idx="10"/>
          </p:nvPr>
        </p:nvSpPr>
        <p:spPr/>
        <p:txBody>
          <a:bodyPr/>
          <a:lstStyle>
            <a:lvl1pPr>
              <a:defRPr>
                <a:solidFill>
                  <a:schemeClr val="bg1"/>
                </a:solidFill>
              </a:defRPr>
            </a:lvl1pPr>
          </a:lstStyle>
          <a:p>
            <a:fld id="{7D9A8A42-CDD3-483B-A525-DE73108F9D72}" type="slidenum">
              <a:rPr lang="en-GB" altLang="en-US" smtClean="0"/>
              <a:pPr/>
              <a:t>‹#›</a:t>
            </a:fld>
            <a:endParaRPr lang="en-GB" altLang="en-US" dirty="0"/>
          </a:p>
        </p:txBody>
      </p:sp>
      <p:sp>
        <p:nvSpPr>
          <p:cNvPr id="8" name="TextBox 7"/>
          <p:cNvSpPr txBox="1">
            <a:spLocks noChangeArrowheads="1"/>
          </p:cNvSpPr>
          <p:nvPr userDrawn="1"/>
        </p:nvSpPr>
        <p:spPr bwMode="auto">
          <a:xfrm>
            <a:off x="1928500" y="6573838"/>
            <a:ext cx="67691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r>
              <a:rPr lang="en-GB" altLang="en-US" sz="1400" dirty="0">
                <a:solidFill>
                  <a:schemeClr val="bg1"/>
                </a:solidFill>
                <a:latin typeface="Effra Light" pitchFamily="34" charset="0"/>
              </a:rPr>
              <a:t>LIMITLESS </a:t>
            </a:r>
            <a:r>
              <a:rPr lang="en-GB" altLang="en-US" sz="1400" dirty="0">
                <a:solidFill>
                  <a:schemeClr val="bg1"/>
                </a:solidFill>
                <a:latin typeface="Effra Heavy" pitchFamily="34" charset="0"/>
              </a:rPr>
              <a:t>POTENTIAL</a:t>
            </a:r>
            <a:r>
              <a:rPr lang="en-GB" altLang="en-US" sz="1400" dirty="0">
                <a:solidFill>
                  <a:schemeClr val="bg1"/>
                </a:solidFill>
                <a:latin typeface="Effra Light" pitchFamily="34" charset="0"/>
              </a:rPr>
              <a:t> | LIMITLESS </a:t>
            </a:r>
            <a:r>
              <a:rPr lang="en-GB" altLang="en-US" sz="1400" dirty="0">
                <a:solidFill>
                  <a:schemeClr val="bg1"/>
                </a:solidFill>
                <a:latin typeface="Effra Heavy" pitchFamily="34" charset="0"/>
              </a:rPr>
              <a:t>OPPORTUNITIES</a:t>
            </a:r>
            <a:r>
              <a:rPr lang="en-GB" altLang="en-US" sz="1400" dirty="0">
                <a:solidFill>
                  <a:schemeClr val="bg1"/>
                </a:solidFill>
                <a:latin typeface="Effra Light" pitchFamily="34" charset="0"/>
              </a:rPr>
              <a:t> | LIMITLESS </a:t>
            </a:r>
            <a:r>
              <a:rPr lang="en-GB" altLang="en-US" sz="1400" dirty="0">
                <a:solidFill>
                  <a:schemeClr val="bg1"/>
                </a:solidFill>
                <a:latin typeface="Effra Heavy" pitchFamily="34" charset="0"/>
              </a:rPr>
              <a:t>IMPACT</a:t>
            </a:r>
          </a:p>
        </p:txBody>
      </p:sp>
      <p:sp>
        <p:nvSpPr>
          <p:cNvPr id="9" name="Content Placeholder 2"/>
          <p:cNvSpPr>
            <a:spLocks noGrp="1"/>
          </p:cNvSpPr>
          <p:nvPr>
            <p:ph idx="11"/>
          </p:nvPr>
        </p:nvSpPr>
        <p:spPr>
          <a:xfrm>
            <a:off x="424800" y="2214000"/>
            <a:ext cx="3888000" cy="4320000"/>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0" name="Content Placeholder 2"/>
          <p:cNvSpPr>
            <a:spLocks noGrp="1"/>
          </p:cNvSpPr>
          <p:nvPr>
            <p:ph idx="12"/>
          </p:nvPr>
        </p:nvSpPr>
        <p:spPr>
          <a:xfrm>
            <a:off x="4581327" y="2214000"/>
            <a:ext cx="3888000" cy="4320000"/>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1644848305"/>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whit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8CAE96E1-FE19-476C-9CF0-3BB4903735D9}" type="slidenum">
              <a:rPr lang="en-GB" altLang="en-US"/>
              <a:pPr/>
              <a:t>‹#›</a:t>
            </a:fld>
            <a:endParaRPr lang="en-GB" altLang="en-US"/>
          </a:p>
        </p:txBody>
      </p:sp>
      <p:sp>
        <p:nvSpPr>
          <p:cNvPr id="3" name="Rectangle 2"/>
          <p:cNvSpPr/>
          <p:nvPr userDrawn="1"/>
        </p:nvSpPr>
        <p:spPr bwMode="hidden">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 name="Content Placeholder 5"/>
          <p:cNvSpPr>
            <a:spLocks noGrp="1"/>
          </p:cNvSpPr>
          <p:nvPr>
            <p:ph sz="quarter" idx="11"/>
          </p:nvPr>
        </p:nvSpPr>
        <p:spPr>
          <a:xfrm>
            <a:off x="424800" y="476672"/>
            <a:ext cx="8280000" cy="5904656"/>
          </a:xfrm>
        </p:spPr>
        <p:txBody>
          <a:bodyPr/>
          <a:lstStyle>
            <a:lvl1pPr>
              <a:buClr>
                <a:schemeClr val="accent1"/>
              </a:buCl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118992143"/>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colour)">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8CAE96E1-FE19-476C-9CF0-3BB4903735D9}" type="slidenum">
              <a:rPr lang="en-GB" altLang="en-US"/>
              <a:pPr/>
              <a:t>‹#›</a:t>
            </a:fld>
            <a:endParaRPr lang="en-GB" altLang="en-US"/>
          </a:p>
        </p:txBody>
      </p:sp>
      <p:sp>
        <p:nvSpPr>
          <p:cNvPr id="3" name="Rectangle 2"/>
          <p:cNvSpPr/>
          <p:nvPr userDrawn="1"/>
        </p:nvSpPr>
        <p:spPr bwMode="hidden">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4" name="Content Placeholder 5"/>
          <p:cNvSpPr>
            <a:spLocks noGrp="1"/>
          </p:cNvSpPr>
          <p:nvPr>
            <p:ph sz="quarter" idx="11"/>
          </p:nvPr>
        </p:nvSpPr>
        <p:spPr>
          <a:xfrm>
            <a:off x="424800" y="476672"/>
            <a:ext cx="8280000" cy="5904656"/>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3709214450"/>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preserve="1" userDrawn="1">
  <p:cSld name="Section splash (Colour)">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pPr/>
              <a:t>‹#›</a:t>
            </a:fld>
            <a:endParaRPr lang="en-GB" altLang="en-US"/>
          </a:p>
        </p:txBody>
      </p:sp>
      <p:sp>
        <p:nvSpPr>
          <p:cNvPr id="3" name="Rectangle 2"/>
          <p:cNvSpPr/>
          <p:nvPr userDrawn="1"/>
        </p:nvSpPr>
        <p:spPr bwMode="hidden">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5" name="TextBox 4"/>
          <p:cNvSpPr txBox="1">
            <a:spLocks noChangeArrowheads="1"/>
          </p:cNvSpPr>
          <p:nvPr userDrawn="1"/>
        </p:nvSpPr>
        <p:spPr bwMode="auto">
          <a:xfrm>
            <a:off x="-252536" y="3841456"/>
            <a:ext cx="10202863" cy="247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GB" altLang="en-US" sz="15000" dirty="0">
                <a:solidFill>
                  <a:schemeClr val="bg1"/>
                </a:solidFill>
                <a:latin typeface="+mj-lt"/>
              </a:rPr>
              <a:t>LIMITLESS</a:t>
            </a:r>
          </a:p>
        </p:txBody>
      </p:sp>
      <p:sp>
        <p:nvSpPr>
          <p:cNvPr id="6" name="Picture Placeholder 12"/>
          <p:cNvSpPr>
            <a:spLocks noGrp="1"/>
          </p:cNvSpPr>
          <p:nvPr>
            <p:ph type="pic" sz="quarter" idx="11"/>
          </p:nvPr>
        </p:nvSpPr>
        <p:spPr>
          <a:xfrm>
            <a:off x="0" y="0"/>
            <a:ext cx="9144000" cy="4437112"/>
          </a:xfrm>
          <a:ln>
            <a:noFill/>
          </a:ln>
        </p:spPr>
        <p:txBody>
          <a:bodyPr/>
          <a:lstStyle/>
          <a:p>
            <a:r>
              <a:rPr lang="en-US" smtClean="0"/>
              <a:t>Click icon to add picture</a:t>
            </a:r>
            <a:endParaRPr lang="en-GB" dirty="0"/>
          </a:p>
        </p:txBody>
      </p:sp>
      <p:sp>
        <p:nvSpPr>
          <p:cNvPr id="8" name="Text Placeholder 10"/>
          <p:cNvSpPr>
            <a:spLocks noGrp="1"/>
          </p:cNvSpPr>
          <p:nvPr>
            <p:ph type="body" sz="quarter" idx="14" hasCustomPrompt="1"/>
          </p:nvPr>
        </p:nvSpPr>
        <p:spPr>
          <a:xfrm>
            <a:off x="251520" y="3794864"/>
            <a:ext cx="2304000" cy="464400"/>
          </a:xfrm>
          <a:solidFill>
            <a:schemeClr val="bg1"/>
          </a:solidFill>
        </p:spPr>
        <p:txBody>
          <a:bodyPr lIns="90000" tIns="46800" rIns="90000" bIns="46800">
            <a:noAutofit/>
          </a:bodyPr>
          <a:lstStyle>
            <a:lvl1pPr marL="0" indent="0">
              <a:buNone/>
              <a:defRPr sz="2400" cap="all" baseline="0">
                <a:solidFill>
                  <a:schemeClr val="tx1"/>
                </a:solidFill>
                <a:latin typeface="+mj-lt"/>
                <a:cs typeface="AngsanaUPC" panose="02020603050405020304" pitchFamily="18" charset="-34"/>
              </a:defRPr>
            </a:lvl1pPr>
          </a:lstStyle>
          <a:p>
            <a:pPr lvl="0"/>
            <a:r>
              <a:rPr lang="en-US" dirty="0" smtClean="0"/>
              <a:t>Education is</a:t>
            </a:r>
            <a:endParaRPr lang="en-GB" dirty="0"/>
          </a:p>
        </p:txBody>
      </p:sp>
      <p:sp>
        <p:nvSpPr>
          <p:cNvPr id="11" name="Text Placeholder 10"/>
          <p:cNvSpPr>
            <a:spLocks noGrp="1"/>
          </p:cNvSpPr>
          <p:nvPr>
            <p:ph type="body" sz="quarter" idx="15" hasCustomPrompt="1"/>
          </p:nvPr>
        </p:nvSpPr>
        <p:spPr>
          <a:xfrm>
            <a:off x="251520" y="5857878"/>
            <a:ext cx="6984776" cy="464400"/>
          </a:xfrm>
          <a:solidFill>
            <a:schemeClr val="bg1"/>
          </a:solidFill>
        </p:spPr>
        <p:txBody>
          <a:bodyPr lIns="90000" tIns="46800" rIns="90000" bIns="46800"/>
          <a:lstStyle>
            <a:lvl1pPr marL="0" indent="0">
              <a:buNone/>
              <a:defRPr sz="2400" cap="all" baseline="0">
                <a:solidFill>
                  <a:schemeClr val="tx1"/>
                </a:solidFill>
                <a:latin typeface="+mj-lt"/>
              </a:defRPr>
            </a:lvl1pPr>
          </a:lstStyle>
          <a:p>
            <a:pPr lvl="0"/>
            <a:r>
              <a:rPr lang="en-US" dirty="0" smtClean="0"/>
              <a:t>Make the box longer for longer phrases</a:t>
            </a:r>
            <a:endParaRPr lang="en-GB" dirty="0"/>
          </a:p>
        </p:txBody>
      </p:sp>
    </p:spTree>
    <p:extLst>
      <p:ext uri="{BB962C8B-B14F-4D97-AF65-F5344CB8AC3E}">
        <p14:creationId xmlns:p14="http://schemas.microsoft.com/office/powerpoint/2010/main" val="1689526319"/>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77" name="Picture 53" descr="Device-black"/>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7524750" y="438150"/>
            <a:ext cx="1184275" cy="387350"/>
          </a:xfrm>
          <a:prstGeom prst="rect">
            <a:avLst/>
          </a:prstGeom>
          <a:noFill/>
          <a:extLst>
            <a:ext uri="{909E8E84-426E-40DD-AFC4-6F175D3DCCD1}">
              <a14:hiddenFill xmlns:a14="http://schemas.microsoft.com/office/drawing/2010/main">
                <a:solidFill>
                  <a:srgbClr val="FFFFFF"/>
                </a:solidFill>
              </a14:hiddenFill>
            </a:ext>
          </a:extLst>
        </p:spPr>
      </p:pic>
      <p:sp>
        <p:nvSpPr>
          <p:cNvPr id="1026" name="Rectangle 2"/>
          <p:cNvSpPr>
            <a:spLocks noGrp="1" noChangeArrowheads="1"/>
          </p:cNvSpPr>
          <p:nvPr>
            <p:ph type="title"/>
          </p:nvPr>
        </p:nvSpPr>
        <p:spPr bwMode="auto">
          <a:xfrm>
            <a:off x="424800" y="1234800"/>
            <a:ext cx="8280000" cy="82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bodyPr>
          <a:lstStyle/>
          <a:p>
            <a:pPr lvl="0"/>
            <a:r>
              <a:rPr lang="en-US" altLang="en-US" smtClean="0"/>
              <a:t>Click to edit Master title style</a:t>
            </a:r>
            <a:endParaRPr lang="en-GB" altLang="en-US" dirty="0" smtClean="0"/>
          </a:p>
        </p:txBody>
      </p:sp>
      <p:sp>
        <p:nvSpPr>
          <p:cNvPr id="1027" name="Rectangle 3"/>
          <p:cNvSpPr>
            <a:spLocks noGrp="1" noChangeArrowheads="1"/>
          </p:cNvSpPr>
          <p:nvPr>
            <p:ph type="body" idx="1"/>
          </p:nvPr>
        </p:nvSpPr>
        <p:spPr bwMode="auto">
          <a:xfrm>
            <a:off x="424800" y="2214000"/>
            <a:ext cx="8280000" cy="39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037" name="Rectangle 13"/>
          <p:cNvSpPr>
            <a:spLocks noGrp="1" noChangeArrowheads="1"/>
          </p:cNvSpPr>
          <p:nvPr>
            <p:ph type="sldNum" sz="quarter" idx="4"/>
          </p:nvPr>
        </p:nvSpPr>
        <p:spPr bwMode="auto">
          <a:xfrm>
            <a:off x="8028525" y="6237312"/>
            <a:ext cx="676275"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1200">
                <a:solidFill>
                  <a:schemeClr val="tx1"/>
                </a:solidFill>
                <a:latin typeface="+mn-lt"/>
              </a:defRPr>
            </a:lvl1pPr>
          </a:lstStyle>
          <a:p>
            <a:fld id="{44C01B32-D1A0-401C-8867-70456BBB1E87}" type="slidenum">
              <a:rPr lang="en-GB" altLang="en-US" smtClean="0"/>
              <a:pPr/>
              <a:t>‹#›</a:t>
            </a:fld>
            <a:endParaRPr lang="en-GB" altLang="en-US" dirty="0"/>
          </a:p>
        </p:txBody>
      </p:sp>
      <p:pic>
        <p:nvPicPr>
          <p:cNvPr id="1074" name="Picture 50" descr="Device-wine"/>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hidden">
          <a:xfrm>
            <a:off x="7524750" y="438150"/>
            <a:ext cx="1184275" cy="385763"/>
          </a:xfrm>
          <a:prstGeom prst="rect">
            <a:avLst/>
          </a:prstGeom>
          <a:solidFill>
            <a:schemeClr val="accent1"/>
          </a:solidFill>
        </p:spPr>
      </p:pic>
      <p:pic>
        <p:nvPicPr>
          <p:cNvPr id="1079" name="Picture 55" descr="Device-white"/>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hidden">
          <a:xfrm>
            <a:off x="7524750" y="438150"/>
            <a:ext cx="1184275" cy="3873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a:spLocks noChangeArrowheads="1"/>
          </p:cNvSpPr>
          <p:nvPr/>
        </p:nvSpPr>
        <p:spPr bwMode="auto">
          <a:xfrm>
            <a:off x="1928500" y="6573838"/>
            <a:ext cx="67691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r>
              <a:rPr lang="en-GB" altLang="en-US" sz="1400" dirty="0">
                <a:solidFill>
                  <a:schemeClr val="tx1"/>
                </a:solidFill>
                <a:latin typeface="Effra Light" pitchFamily="34" charset="0"/>
              </a:rPr>
              <a:t>LIMITLESS </a:t>
            </a:r>
            <a:r>
              <a:rPr lang="en-GB" altLang="en-US" sz="1400" dirty="0">
                <a:solidFill>
                  <a:schemeClr val="tx1"/>
                </a:solidFill>
                <a:latin typeface="Effra Heavy" pitchFamily="34" charset="0"/>
              </a:rPr>
              <a:t>POTENTIAL</a:t>
            </a:r>
            <a:r>
              <a:rPr lang="en-GB" altLang="en-US" sz="1400" dirty="0">
                <a:solidFill>
                  <a:schemeClr val="tx1"/>
                </a:solidFill>
                <a:latin typeface="Effra Light" pitchFamily="34" charset="0"/>
              </a:rPr>
              <a:t> | LIMITLESS </a:t>
            </a:r>
            <a:r>
              <a:rPr lang="en-GB" altLang="en-US" sz="1400" dirty="0">
                <a:solidFill>
                  <a:schemeClr val="tx1"/>
                </a:solidFill>
                <a:latin typeface="Effra Heavy" pitchFamily="34" charset="0"/>
              </a:rPr>
              <a:t>OPPORTUNITIES</a:t>
            </a:r>
            <a:r>
              <a:rPr lang="en-GB" altLang="en-US" sz="1400" dirty="0">
                <a:solidFill>
                  <a:schemeClr val="tx1"/>
                </a:solidFill>
                <a:latin typeface="Effra Light" pitchFamily="34" charset="0"/>
              </a:rPr>
              <a:t> | LIMITLESS </a:t>
            </a:r>
            <a:r>
              <a:rPr lang="en-GB" altLang="en-US" sz="1400" dirty="0">
                <a:solidFill>
                  <a:schemeClr val="tx1"/>
                </a:solidFill>
                <a:latin typeface="Effra Heavy" pitchFamily="34" charset="0"/>
              </a:rPr>
              <a:t>IMPACT</a:t>
            </a:r>
          </a:p>
        </p:txBody>
      </p:sp>
    </p:spTree>
  </p:cSld>
  <p:clrMap bg1="lt1" tx1="dk1" bg2="lt2" tx2="dk2" accent1="accent1" accent2="accent2" accent3="accent3" accent4="accent4" accent5="accent5" accent6="accent6" hlink="hlink" folHlink="folHlink"/>
  <p:sldLayoutIdLst>
    <p:sldLayoutId id="2147483699" r:id="rId1"/>
    <p:sldLayoutId id="2147483697" r:id="rId2"/>
    <p:sldLayoutId id="2147483705" r:id="rId3"/>
    <p:sldLayoutId id="2147483696" r:id="rId4"/>
    <p:sldLayoutId id="2147483698" r:id="rId5"/>
    <p:sldLayoutId id="2147483700" r:id="rId6"/>
    <p:sldLayoutId id="2147483701" r:id="rId7"/>
    <p:sldLayoutId id="2147483702" r:id="rId8"/>
    <p:sldLayoutId id="2147483706" r:id="rId9"/>
    <p:sldLayoutId id="2147483707" r:id="rId10"/>
    <p:sldLayoutId id="2147483708" r:id="rId11"/>
    <p:sldLayoutId id="2147483713" r:id="rId12"/>
    <p:sldLayoutId id="2147483709" r:id="rId13"/>
    <p:sldLayoutId id="2147483710" r:id="rId14"/>
    <p:sldLayoutId id="2147483711" r:id="rId15"/>
    <p:sldLayoutId id="2147483712" r:id="rId16"/>
    <p:sldLayoutId id="2147483714" r:id="rId17"/>
    <p:sldLayoutId id="2147483715" r:id="rId18"/>
    <p:sldLayoutId id="2147483716" r:id="rId19"/>
  </p:sldLayoutIdLst>
  <p:transition>
    <p:fade/>
  </p:transition>
  <p:timing>
    <p:tnLst>
      <p:par>
        <p:cTn id="1" dur="indefinite" restart="never" nodeType="tmRoot"/>
      </p:par>
    </p:tnLst>
  </p:timing>
  <p:hf hdr="0" ftr="0" dt="0"/>
  <p:txStyles>
    <p:titleStyle>
      <a:lvl1pPr algn="l" rtl="0" eaLnBrk="1" fontAlgn="base" hangingPunct="1">
        <a:spcBef>
          <a:spcPct val="0"/>
        </a:spcBef>
        <a:spcAft>
          <a:spcPct val="0"/>
        </a:spcAft>
        <a:defRPr sz="4000" b="1" cap="all" baseline="0">
          <a:solidFill>
            <a:schemeClr val="accent1"/>
          </a:solidFill>
          <a:latin typeface="+mj-lt"/>
          <a:ea typeface="+mj-ea"/>
          <a:cs typeface="+mj-cs"/>
        </a:defRPr>
      </a:lvl1pPr>
      <a:lvl2pPr algn="l" rtl="0" eaLnBrk="1" fontAlgn="base" hangingPunct="1">
        <a:spcBef>
          <a:spcPct val="0"/>
        </a:spcBef>
        <a:spcAft>
          <a:spcPct val="0"/>
        </a:spcAft>
        <a:defRPr sz="3600">
          <a:solidFill>
            <a:schemeClr val="tx2"/>
          </a:solidFill>
          <a:latin typeface="+mn-lt"/>
        </a:defRPr>
      </a:lvl2pPr>
      <a:lvl3pPr algn="l" rtl="0" eaLnBrk="1" fontAlgn="base" hangingPunct="1">
        <a:spcBef>
          <a:spcPct val="0"/>
        </a:spcBef>
        <a:spcAft>
          <a:spcPct val="0"/>
        </a:spcAft>
        <a:defRPr sz="3600">
          <a:solidFill>
            <a:schemeClr val="tx2"/>
          </a:solidFill>
          <a:latin typeface="+mn-lt"/>
        </a:defRPr>
      </a:lvl3pPr>
      <a:lvl4pPr algn="l" rtl="0" eaLnBrk="1" fontAlgn="base" hangingPunct="1">
        <a:spcBef>
          <a:spcPct val="0"/>
        </a:spcBef>
        <a:spcAft>
          <a:spcPct val="0"/>
        </a:spcAft>
        <a:defRPr sz="3600">
          <a:solidFill>
            <a:schemeClr val="tx2"/>
          </a:solidFill>
          <a:latin typeface="+mn-lt"/>
        </a:defRPr>
      </a:lvl4pPr>
      <a:lvl5pPr algn="l" rtl="0" eaLnBrk="1" fontAlgn="base" hangingPunct="1">
        <a:spcBef>
          <a:spcPct val="0"/>
        </a:spcBef>
        <a:spcAft>
          <a:spcPct val="0"/>
        </a:spcAft>
        <a:defRPr sz="3600">
          <a:solidFill>
            <a:schemeClr val="tx2"/>
          </a:solidFill>
          <a:latin typeface="+mn-lt"/>
        </a:defRPr>
      </a:lvl5pPr>
      <a:lvl6pPr marL="457200" algn="l" rtl="0" eaLnBrk="1" fontAlgn="base" hangingPunct="1">
        <a:spcBef>
          <a:spcPct val="0"/>
        </a:spcBef>
        <a:spcAft>
          <a:spcPct val="0"/>
        </a:spcAft>
        <a:defRPr sz="3600">
          <a:solidFill>
            <a:schemeClr val="tx2"/>
          </a:solidFill>
          <a:latin typeface="+mn-lt"/>
        </a:defRPr>
      </a:lvl6pPr>
      <a:lvl7pPr marL="914400" algn="l" rtl="0" eaLnBrk="1" fontAlgn="base" hangingPunct="1">
        <a:spcBef>
          <a:spcPct val="0"/>
        </a:spcBef>
        <a:spcAft>
          <a:spcPct val="0"/>
        </a:spcAft>
        <a:defRPr sz="3600">
          <a:solidFill>
            <a:schemeClr val="tx2"/>
          </a:solidFill>
          <a:latin typeface="+mn-lt"/>
        </a:defRPr>
      </a:lvl7pPr>
      <a:lvl8pPr marL="1371600" algn="l" rtl="0" eaLnBrk="1" fontAlgn="base" hangingPunct="1">
        <a:spcBef>
          <a:spcPct val="0"/>
        </a:spcBef>
        <a:spcAft>
          <a:spcPct val="0"/>
        </a:spcAft>
        <a:defRPr sz="3600">
          <a:solidFill>
            <a:schemeClr val="tx2"/>
          </a:solidFill>
          <a:latin typeface="+mn-lt"/>
        </a:defRPr>
      </a:lvl8pPr>
      <a:lvl9pPr marL="1828800" algn="l" rtl="0" eaLnBrk="1" fontAlgn="base" hangingPunct="1">
        <a:spcBef>
          <a:spcPct val="0"/>
        </a:spcBef>
        <a:spcAft>
          <a:spcPct val="0"/>
        </a:spcAft>
        <a:defRPr sz="3600">
          <a:solidFill>
            <a:schemeClr val="tx2"/>
          </a:solidFill>
          <a:latin typeface="+mn-lt"/>
        </a:defRPr>
      </a:lvl9pPr>
    </p:titleStyle>
    <p:bodyStyle>
      <a:lvl1pPr marL="180000" marR="0" indent="-180000" algn="l" defTabSz="914400" rtl="0" eaLnBrk="1" fontAlgn="base" latinLnBrk="0" hangingPunct="1">
        <a:lnSpc>
          <a:spcPct val="100000"/>
        </a:lnSpc>
        <a:spcBef>
          <a:spcPct val="20000"/>
        </a:spcBef>
        <a:spcAft>
          <a:spcPct val="0"/>
        </a:spcAft>
        <a:buClr>
          <a:schemeClr val="accent1"/>
        </a:buClr>
        <a:buSzTx/>
        <a:buFont typeface="Arial" charset="0"/>
        <a:buChar char="•"/>
        <a:tabLst/>
        <a:defRPr sz="2000" baseline="0">
          <a:solidFill>
            <a:schemeClr val="tx2"/>
          </a:solidFill>
          <a:latin typeface="+mn-lt"/>
          <a:ea typeface="+mn-ea"/>
          <a:cs typeface="+mn-cs"/>
        </a:defRPr>
      </a:lvl1pPr>
      <a:lvl2pPr marL="540000" marR="0" indent="-180000" algn="l" defTabSz="914400" rtl="0" eaLnBrk="1" fontAlgn="base" latinLnBrk="0" hangingPunct="1">
        <a:lnSpc>
          <a:spcPct val="100000"/>
        </a:lnSpc>
        <a:spcBef>
          <a:spcPct val="20000"/>
        </a:spcBef>
        <a:spcAft>
          <a:spcPct val="0"/>
        </a:spcAft>
        <a:buClr>
          <a:srgbClr val="63656A"/>
        </a:buClr>
        <a:buSzTx/>
        <a:buFont typeface="Effra" panose="020B0603020203020204" pitchFamily="34" charset="0"/>
        <a:buChar char="•"/>
        <a:tabLst/>
        <a:defRPr sz="2000" baseline="0">
          <a:solidFill>
            <a:schemeClr val="tx2"/>
          </a:solidFill>
          <a:latin typeface="+mn-lt"/>
        </a:defRPr>
      </a:lvl2pPr>
      <a:lvl3pPr marL="90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
        <a:tabLst/>
        <a:defRPr sz="2000" baseline="0">
          <a:solidFill>
            <a:schemeClr val="tx2"/>
          </a:solidFill>
          <a:latin typeface="+mn-lt"/>
        </a:defRPr>
      </a:lvl3pPr>
      <a:lvl4pPr marL="126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gt;"/>
        <a:tabLst/>
        <a:defRPr sz="2000" baseline="0">
          <a:solidFill>
            <a:schemeClr val="tx2"/>
          </a:solidFill>
          <a:latin typeface="+mn-lt"/>
        </a:defRPr>
      </a:lvl4pPr>
      <a:lvl5pPr marL="162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
        <a:tabLst/>
        <a:defRPr sz="2000" baseline="0">
          <a:solidFill>
            <a:schemeClr val="tx2"/>
          </a:solidFill>
          <a:latin typeface="+mn-lt"/>
        </a:defRPr>
      </a:lvl5pPr>
      <a:lvl6pPr marL="25146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6pPr>
      <a:lvl7pPr marL="29718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7pPr>
      <a:lvl8pPr marL="34290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8pPr>
      <a:lvl9pPr marL="38862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hyperlink" Target="http://www.ref.ac.uk/media/ref/content/pub/panelcriteriaandworkingmethods/01_12.pdf"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www.ref.ac.uk/media/ref/content/pub/panelcriteriaandworkingmethods/01_12.pdf"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www.ref.ac.uk/media/ref/content/pub/panelcriteriaandworkingmethods/01_12.pdf"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bbsrc.ac.uk/research/impact/" TargetMode="External"/><Relationship Id="rId2" Type="http://schemas.openxmlformats.org/officeDocument/2006/relationships/hyperlink" Target="http://www.ahrc.ac.uk/What-We-Do/Strengthen-research-impact/Inform-public-policy/Case-studies/Pages/Case-studies.aspx" TargetMode="External"/><Relationship Id="rId1" Type="http://schemas.openxmlformats.org/officeDocument/2006/relationships/slideLayout" Target="../slideLayouts/slideLayout2.xml"/><Relationship Id="rId6" Type="http://schemas.openxmlformats.org/officeDocument/2006/relationships/hyperlink" Target="http://impact.ref.ac.uk/CaseStudies/" TargetMode="External"/><Relationship Id="rId5" Type="http://schemas.openxmlformats.org/officeDocument/2006/relationships/hyperlink" Target="http://results.ref.ac.uk/DownloadSubmissions/SelectUoa" TargetMode="External"/><Relationship Id="rId4" Type="http://schemas.openxmlformats.org/officeDocument/2006/relationships/hyperlink" Target="http://www.nerc.ac.uk/innovation/together/benefits/"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mailto:impact@reading.ac.uk" TargetMode="External"/><Relationship Id="rId2" Type="http://schemas.openxmlformats.org/officeDocument/2006/relationships/hyperlink" Target="mailto:a.atkin@reading.ac.uk"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hyperlink" Target="http://www.ref.ac.uk/media/ref/content/pub/panelcriteriaandworkingmethods/01_12.pdf"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www.ref.ac.uk/media/ref/content/pub/panelcriteriaandworkingmethods/01_12.pdf"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www.ref.ac.uk/media/ref/content/pub/panelcriteriaandworkingmethods/01_12.pdf"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www.ref.ac.uk/media/ref/content/pub/panelcriteriaandworkingmethods/01_12.pdf"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www.ref.ac.uk/media/ref/content/pub/panelcriteriaandworkingmethods/01_12.pdf"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www.ref.ac.uk/media/ref/content/pub/panelcriteriaandworkingmethods/01_12.pdf"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Impact and the Life Sciences</a:t>
            </a:r>
            <a:endParaRPr lang="en-GB" dirty="0"/>
          </a:p>
        </p:txBody>
      </p:sp>
      <p:sp>
        <p:nvSpPr>
          <p:cNvPr id="3" name="Subtitle 2"/>
          <p:cNvSpPr>
            <a:spLocks noGrp="1"/>
          </p:cNvSpPr>
          <p:nvPr>
            <p:ph type="subTitle" idx="1"/>
          </p:nvPr>
        </p:nvSpPr>
        <p:spPr/>
        <p:txBody>
          <a:bodyPr/>
          <a:lstStyle/>
          <a:p>
            <a:r>
              <a:rPr lang="en-GB" dirty="0" smtClean="0"/>
              <a:t>Anthony Atkin (Research Impact Manager)</a:t>
            </a:r>
            <a:endParaRPr lang="en-GB" dirty="0"/>
          </a:p>
        </p:txBody>
      </p:sp>
      <p:sp>
        <p:nvSpPr>
          <p:cNvPr id="4" name="Slide Number Placeholder 3"/>
          <p:cNvSpPr>
            <a:spLocks noGrp="1"/>
          </p:cNvSpPr>
          <p:nvPr>
            <p:ph type="sldNum" sz="quarter" idx="4"/>
          </p:nvPr>
        </p:nvSpPr>
        <p:spPr/>
        <p:txBody>
          <a:bodyPr/>
          <a:lstStyle/>
          <a:p>
            <a:fld id="{44C01B32-D1A0-401C-8867-70456BBB1E87}" type="slidenum">
              <a:rPr lang="en-GB" altLang="en-US" smtClean="0"/>
              <a:pPr/>
              <a:t>1</a:t>
            </a:fld>
            <a:endParaRPr lang="en-GB" altLang="en-US" dirty="0"/>
          </a:p>
        </p:txBody>
      </p:sp>
      <p:sp>
        <p:nvSpPr>
          <p:cNvPr id="5" name="Text Placeholder 4"/>
          <p:cNvSpPr>
            <a:spLocks noGrp="1"/>
          </p:cNvSpPr>
          <p:nvPr>
            <p:ph type="body" sz="quarter" idx="13"/>
          </p:nvPr>
        </p:nvSpPr>
        <p:spPr>
          <a:xfrm>
            <a:off x="417512" y="0"/>
            <a:ext cx="2858344" cy="651662"/>
          </a:xfrm>
        </p:spPr>
        <p:txBody>
          <a:bodyPr/>
          <a:lstStyle/>
          <a:p>
            <a:r>
              <a:rPr lang="en-GB" dirty="0" smtClean="0"/>
              <a:t>Research and Enterprise</a:t>
            </a:r>
            <a:endParaRPr lang="en-GB" dirty="0"/>
          </a:p>
        </p:txBody>
      </p:sp>
      <p:pic>
        <p:nvPicPr>
          <p:cNvPr id="2050" name="Picture 2" descr="apd_researchbanner"/>
          <p:cNvPicPr>
            <a:picLocks noGrp="1" noChangeAspect="1" noChangeArrowheads="1"/>
          </p:cNvPicPr>
          <p:nvPr>
            <p:ph type="pic" sz="quarter" idx="16"/>
          </p:nvPr>
        </p:nvPicPr>
        <p:blipFill>
          <a:blip r:embed="rId2">
            <a:extLst>
              <a:ext uri="{28A0092B-C50C-407E-A947-70E740481C1C}">
                <a14:useLocalDpi xmlns:a14="http://schemas.microsoft.com/office/drawing/2010/main" val="0"/>
              </a:ext>
            </a:extLst>
          </a:blip>
          <a:srcRect l="16667" r="16667"/>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167045"/>
      </p:ext>
    </p:extLst>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Practitioners and Services</a:t>
            </a:r>
            <a:endParaRPr lang="en-GB" dirty="0"/>
          </a:p>
        </p:txBody>
      </p:sp>
      <p:sp>
        <p:nvSpPr>
          <p:cNvPr id="3" name="Content Placeholder 2"/>
          <p:cNvSpPr>
            <a:spLocks noGrp="1"/>
          </p:cNvSpPr>
          <p:nvPr>
            <p:ph idx="1"/>
          </p:nvPr>
        </p:nvSpPr>
        <p:spPr>
          <a:xfrm>
            <a:off x="424800" y="2214000"/>
            <a:ext cx="2491016" cy="3960000"/>
          </a:xfrm>
          <a:solidFill>
            <a:srgbClr val="C00000"/>
          </a:solidFill>
        </p:spPr>
        <p:txBody>
          <a:bodyPr/>
          <a:lstStyle/>
          <a:p>
            <a:endParaRPr lang="en-GB" sz="1600" dirty="0" smtClean="0">
              <a:solidFill>
                <a:schemeClr val="bg1"/>
              </a:solidFill>
            </a:endParaRPr>
          </a:p>
          <a:p>
            <a:r>
              <a:rPr lang="en-GB" sz="1600" dirty="0" smtClean="0">
                <a:solidFill>
                  <a:schemeClr val="bg1"/>
                </a:solidFill>
              </a:rPr>
              <a:t>Impacts </a:t>
            </a:r>
            <a:r>
              <a:rPr lang="en-GB" sz="1600" dirty="0">
                <a:solidFill>
                  <a:schemeClr val="bg1"/>
                </a:solidFill>
              </a:rPr>
              <a:t>where beneficiaries are organisations or individuals, including service users involved in the development of and delivery of professional services</a:t>
            </a:r>
            <a:endParaRPr lang="en-GB" sz="1600" b="1" dirty="0" smtClean="0">
              <a:solidFill>
                <a:schemeClr val="bg1"/>
              </a:solidFill>
            </a:endParaRPr>
          </a:p>
        </p:txBody>
      </p:sp>
      <p:sp>
        <p:nvSpPr>
          <p:cNvPr id="4" name="Slide Number Placeholder 3"/>
          <p:cNvSpPr>
            <a:spLocks noGrp="1"/>
          </p:cNvSpPr>
          <p:nvPr>
            <p:ph type="sldNum" sz="quarter" idx="10"/>
          </p:nvPr>
        </p:nvSpPr>
        <p:spPr/>
        <p:txBody>
          <a:bodyPr/>
          <a:lstStyle/>
          <a:p>
            <a:fld id="{DCF6A46F-80AB-49F3-8C7E-9717ED945456}" type="slidenum">
              <a:rPr lang="en-GB" altLang="en-US" smtClean="0"/>
              <a:pPr/>
              <a:t>10</a:t>
            </a:fld>
            <a:endParaRPr lang="en-GB" altLang="en-US"/>
          </a:p>
        </p:txBody>
      </p:sp>
      <p:sp>
        <p:nvSpPr>
          <p:cNvPr id="8" name="Rectangle 7"/>
          <p:cNvSpPr/>
          <p:nvPr/>
        </p:nvSpPr>
        <p:spPr>
          <a:xfrm>
            <a:off x="3059832" y="2204864"/>
            <a:ext cx="5796136" cy="2446824"/>
          </a:xfrm>
          <a:prstGeom prst="rect">
            <a:avLst/>
          </a:prstGeom>
        </p:spPr>
        <p:txBody>
          <a:bodyPr wrap="square">
            <a:spAutoFit/>
          </a:bodyPr>
          <a:lstStyle/>
          <a:p>
            <a:pPr marL="285750" indent="-285750">
              <a:buFont typeface="Arial" panose="020B0604020202020204" pitchFamily="34" charset="0"/>
              <a:buChar char="•"/>
            </a:pPr>
            <a:r>
              <a:rPr lang="en-GB" sz="1400" dirty="0"/>
              <a:t>Professional standards, guidelines or training have been influenced by research</a:t>
            </a:r>
          </a:p>
          <a:p>
            <a:pPr marL="285750" indent="-285750">
              <a:buFont typeface="Arial" panose="020B0604020202020204" pitchFamily="34" charset="0"/>
              <a:buChar char="•"/>
            </a:pPr>
            <a:r>
              <a:rPr lang="en-GB" sz="1400" dirty="0"/>
              <a:t>Practitioners/professionals have used research findings in conducting their work</a:t>
            </a:r>
          </a:p>
          <a:p>
            <a:pPr marL="285750" indent="-285750">
              <a:buFont typeface="Arial" panose="020B0604020202020204" pitchFamily="34" charset="0"/>
              <a:buChar char="•"/>
            </a:pPr>
            <a:r>
              <a:rPr lang="en-GB" sz="1400" dirty="0"/>
              <a:t>The quality or efficiency of a professional service has improved</a:t>
            </a:r>
          </a:p>
          <a:p>
            <a:pPr marL="285750" indent="-285750">
              <a:buFont typeface="Arial" panose="020B0604020202020204" pitchFamily="34" charset="0"/>
              <a:buChar char="•"/>
            </a:pPr>
            <a:r>
              <a:rPr lang="en-GB" sz="1400" dirty="0"/>
              <a:t>Work force planning has been influenced by research</a:t>
            </a:r>
          </a:p>
          <a:p>
            <a:pPr marL="285750" indent="-285750">
              <a:buFont typeface="Arial" panose="020B0604020202020204" pitchFamily="34" charset="0"/>
              <a:buChar char="•"/>
            </a:pPr>
            <a:r>
              <a:rPr lang="en-GB" sz="1400" dirty="0"/>
              <a:t>Forensic methods have been influenced by research</a:t>
            </a:r>
          </a:p>
          <a:p>
            <a:pPr marL="285750" indent="-285750">
              <a:buFont typeface="Arial" panose="020B0604020202020204" pitchFamily="34" charset="0"/>
              <a:buChar char="•"/>
            </a:pPr>
            <a:r>
              <a:rPr lang="en-GB" sz="1400" dirty="0"/>
              <a:t>Educational or pedagogical practices and methods have changed outside of the submitting unit</a:t>
            </a:r>
          </a:p>
          <a:p>
            <a:pPr marL="285750" indent="-285750">
              <a:buFont typeface="Arial" panose="020B0604020202020204" pitchFamily="34" charset="0"/>
              <a:buChar char="•"/>
            </a:pPr>
            <a:r>
              <a:rPr lang="en-GB" sz="1400" dirty="0"/>
              <a:t>Law enforcement and security practices have changed</a:t>
            </a:r>
          </a:p>
          <a:p>
            <a:pPr marL="171450" indent="-171450">
              <a:buFont typeface="Arial" panose="020B0604020202020204" pitchFamily="34" charset="0"/>
              <a:buChar char="•"/>
            </a:pPr>
            <a:endParaRPr lang="en-GB" sz="1300" dirty="0"/>
          </a:p>
        </p:txBody>
      </p:sp>
      <p:sp>
        <p:nvSpPr>
          <p:cNvPr id="6" name="TextBox 5"/>
          <p:cNvSpPr txBox="1"/>
          <p:nvPr/>
        </p:nvSpPr>
        <p:spPr>
          <a:xfrm>
            <a:off x="395536" y="918757"/>
            <a:ext cx="2520280" cy="338554"/>
          </a:xfrm>
          <a:prstGeom prst="rect">
            <a:avLst/>
          </a:prstGeom>
          <a:solidFill>
            <a:srgbClr val="C00000"/>
          </a:solidFill>
        </p:spPr>
        <p:txBody>
          <a:bodyPr wrap="square" rtlCol="0">
            <a:spAutoFit/>
          </a:bodyPr>
          <a:lstStyle/>
          <a:p>
            <a:r>
              <a:rPr lang="en-GB" sz="1600" b="1" i="1" dirty="0" smtClean="0">
                <a:solidFill>
                  <a:schemeClr val="bg1"/>
                </a:solidFill>
                <a:latin typeface="+mn-lt"/>
              </a:rPr>
              <a:t>Impacts on…</a:t>
            </a:r>
          </a:p>
        </p:txBody>
      </p:sp>
      <p:sp>
        <p:nvSpPr>
          <p:cNvPr id="7" name="Rectangle 6"/>
          <p:cNvSpPr/>
          <p:nvPr/>
        </p:nvSpPr>
        <p:spPr>
          <a:xfrm>
            <a:off x="3311860" y="6165304"/>
            <a:ext cx="5292080" cy="246221"/>
          </a:xfrm>
          <a:prstGeom prst="rect">
            <a:avLst/>
          </a:prstGeom>
        </p:spPr>
        <p:txBody>
          <a:bodyPr wrap="square">
            <a:spAutoFit/>
          </a:bodyPr>
          <a:lstStyle/>
          <a:p>
            <a:r>
              <a:rPr lang="en-GB" sz="1000" dirty="0">
                <a:hlinkClick r:id="rId2"/>
              </a:rPr>
              <a:t>http://</a:t>
            </a:r>
            <a:r>
              <a:rPr lang="en-GB" sz="1000" dirty="0" smtClean="0">
                <a:hlinkClick r:id="rId2"/>
              </a:rPr>
              <a:t>www.ref.ac.uk/media/ref/content/pub/panelcriteriaandworkingmethods/01_12.pdf</a:t>
            </a:r>
            <a:r>
              <a:rPr lang="en-GB" sz="1000" dirty="0" smtClean="0"/>
              <a:t> </a:t>
            </a:r>
            <a:endParaRPr lang="en-GB" sz="1000" dirty="0"/>
          </a:p>
        </p:txBody>
      </p:sp>
    </p:spTree>
    <p:extLst>
      <p:ext uri="{BB962C8B-B14F-4D97-AF65-F5344CB8AC3E}">
        <p14:creationId xmlns:p14="http://schemas.microsoft.com/office/powerpoint/2010/main" val="1306914556"/>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Environment</a:t>
            </a:r>
            <a:endParaRPr lang="en-GB" dirty="0"/>
          </a:p>
        </p:txBody>
      </p:sp>
      <p:sp>
        <p:nvSpPr>
          <p:cNvPr id="3" name="Content Placeholder 2"/>
          <p:cNvSpPr>
            <a:spLocks noGrp="1"/>
          </p:cNvSpPr>
          <p:nvPr>
            <p:ph idx="1"/>
          </p:nvPr>
        </p:nvSpPr>
        <p:spPr>
          <a:xfrm>
            <a:off x="424800" y="2214000"/>
            <a:ext cx="2491016" cy="3960000"/>
          </a:xfrm>
          <a:solidFill>
            <a:srgbClr val="C00000"/>
          </a:solidFill>
        </p:spPr>
        <p:txBody>
          <a:bodyPr/>
          <a:lstStyle/>
          <a:p>
            <a:endParaRPr lang="en-GB" dirty="0" smtClean="0">
              <a:solidFill>
                <a:schemeClr val="bg1"/>
              </a:solidFill>
            </a:endParaRPr>
          </a:p>
          <a:p>
            <a:r>
              <a:rPr lang="en-GB" sz="1600" dirty="0" smtClean="0">
                <a:solidFill>
                  <a:schemeClr val="bg1"/>
                </a:solidFill>
              </a:rPr>
              <a:t>Impacts </a:t>
            </a:r>
            <a:r>
              <a:rPr lang="en-GB" sz="1600" dirty="0">
                <a:solidFill>
                  <a:schemeClr val="bg1"/>
                </a:solidFill>
              </a:rPr>
              <a:t>where the key beneficiary is the natural or built environment</a:t>
            </a:r>
            <a:endParaRPr lang="en-GB" sz="1600" b="1" dirty="0" smtClean="0">
              <a:solidFill>
                <a:schemeClr val="bg1"/>
              </a:solidFill>
            </a:endParaRPr>
          </a:p>
        </p:txBody>
      </p:sp>
      <p:sp>
        <p:nvSpPr>
          <p:cNvPr id="4" name="Slide Number Placeholder 3"/>
          <p:cNvSpPr>
            <a:spLocks noGrp="1"/>
          </p:cNvSpPr>
          <p:nvPr>
            <p:ph type="sldNum" sz="quarter" idx="10"/>
          </p:nvPr>
        </p:nvSpPr>
        <p:spPr/>
        <p:txBody>
          <a:bodyPr/>
          <a:lstStyle/>
          <a:p>
            <a:fld id="{DCF6A46F-80AB-49F3-8C7E-9717ED945456}" type="slidenum">
              <a:rPr lang="en-GB" altLang="en-US" smtClean="0"/>
              <a:pPr/>
              <a:t>11</a:t>
            </a:fld>
            <a:endParaRPr lang="en-GB" altLang="en-US"/>
          </a:p>
        </p:txBody>
      </p:sp>
      <p:sp>
        <p:nvSpPr>
          <p:cNvPr id="8" name="Rectangle 7"/>
          <p:cNvSpPr/>
          <p:nvPr/>
        </p:nvSpPr>
        <p:spPr>
          <a:xfrm>
            <a:off x="3059832" y="2204864"/>
            <a:ext cx="5796136" cy="1600438"/>
          </a:xfrm>
          <a:prstGeom prst="rect">
            <a:avLst/>
          </a:prstGeom>
        </p:spPr>
        <p:txBody>
          <a:bodyPr wrap="square">
            <a:spAutoFit/>
          </a:bodyPr>
          <a:lstStyle/>
          <a:p>
            <a:pPr marL="285750" indent="-285750">
              <a:buFont typeface="Arial" panose="020B0604020202020204" pitchFamily="34" charset="0"/>
              <a:buChar char="•"/>
            </a:pPr>
            <a:r>
              <a:rPr lang="en-GB" sz="1400" dirty="0"/>
              <a:t>Policy debate on climate change or the environment has been influenced by research</a:t>
            </a:r>
          </a:p>
          <a:p>
            <a:pPr marL="285750" indent="-285750">
              <a:buFont typeface="Arial" panose="020B0604020202020204" pitchFamily="34" charset="0"/>
              <a:buChar char="•"/>
            </a:pPr>
            <a:r>
              <a:rPr lang="en-GB" sz="1400" dirty="0"/>
              <a:t>Environmental policy decisions have been influenced by research evidence</a:t>
            </a:r>
          </a:p>
          <a:p>
            <a:pPr marL="285750" indent="-285750">
              <a:buFont typeface="Arial" panose="020B0604020202020204" pitchFamily="34" charset="0"/>
              <a:buChar char="•"/>
            </a:pPr>
            <a:r>
              <a:rPr lang="en-GB" sz="1400" dirty="0"/>
              <a:t>Planning decisions have been informed by research</a:t>
            </a:r>
          </a:p>
          <a:p>
            <a:pPr marL="285750" indent="-285750">
              <a:buFont typeface="Arial" panose="020B0604020202020204" pitchFamily="34" charset="0"/>
              <a:buChar char="•"/>
            </a:pPr>
            <a:r>
              <a:rPr lang="en-GB" sz="1400" dirty="0"/>
              <a:t>The management or conservation of natural resources has changed</a:t>
            </a:r>
          </a:p>
          <a:p>
            <a:pPr marL="285750" indent="-285750">
              <a:buFont typeface="Arial" panose="020B0604020202020204" pitchFamily="34" charset="0"/>
              <a:buChar char="•"/>
            </a:pPr>
            <a:r>
              <a:rPr lang="en-GB" sz="1400" dirty="0"/>
              <a:t>The management of an environmental risk or hazard has changed</a:t>
            </a:r>
          </a:p>
        </p:txBody>
      </p:sp>
      <p:sp>
        <p:nvSpPr>
          <p:cNvPr id="6" name="TextBox 5"/>
          <p:cNvSpPr txBox="1"/>
          <p:nvPr/>
        </p:nvSpPr>
        <p:spPr>
          <a:xfrm>
            <a:off x="395536" y="918757"/>
            <a:ext cx="2520280" cy="338554"/>
          </a:xfrm>
          <a:prstGeom prst="rect">
            <a:avLst/>
          </a:prstGeom>
          <a:solidFill>
            <a:srgbClr val="C00000"/>
          </a:solidFill>
        </p:spPr>
        <p:txBody>
          <a:bodyPr wrap="square" rtlCol="0">
            <a:spAutoFit/>
          </a:bodyPr>
          <a:lstStyle/>
          <a:p>
            <a:r>
              <a:rPr lang="en-GB" sz="1600" b="1" i="1" dirty="0" smtClean="0">
                <a:solidFill>
                  <a:schemeClr val="bg1"/>
                </a:solidFill>
                <a:latin typeface="+mn-lt"/>
              </a:rPr>
              <a:t>Impacts on…</a:t>
            </a:r>
          </a:p>
        </p:txBody>
      </p:sp>
      <p:sp>
        <p:nvSpPr>
          <p:cNvPr id="7" name="Rectangle 6"/>
          <p:cNvSpPr/>
          <p:nvPr/>
        </p:nvSpPr>
        <p:spPr>
          <a:xfrm>
            <a:off x="3311860" y="6165304"/>
            <a:ext cx="5292080" cy="246221"/>
          </a:xfrm>
          <a:prstGeom prst="rect">
            <a:avLst/>
          </a:prstGeom>
        </p:spPr>
        <p:txBody>
          <a:bodyPr wrap="square">
            <a:spAutoFit/>
          </a:bodyPr>
          <a:lstStyle/>
          <a:p>
            <a:r>
              <a:rPr lang="en-GB" sz="1000" dirty="0">
                <a:hlinkClick r:id="rId2"/>
              </a:rPr>
              <a:t>http://</a:t>
            </a:r>
            <a:r>
              <a:rPr lang="en-GB" sz="1000" dirty="0" smtClean="0">
                <a:hlinkClick r:id="rId2"/>
              </a:rPr>
              <a:t>www.ref.ac.uk/media/ref/content/pub/panelcriteriaandworkingmethods/01_12.pdf</a:t>
            </a:r>
            <a:r>
              <a:rPr lang="en-GB" sz="1000" dirty="0" smtClean="0"/>
              <a:t> </a:t>
            </a:r>
            <a:endParaRPr lang="en-GB" sz="1000" dirty="0"/>
          </a:p>
        </p:txBody>
      </p:sp>
    </p:spTree>
    <p:extLst>
      <p:ext uri="{BB962C8B-B14F-4D97-AF65-F5344CB8AC3E}">
        <p14:creationId xmlns:p14="http://schemas.microsoft.com/office/powerpoint/2010/main" val="44566384"/>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International Development</a:t>
            </a:r>
            <a:endParaRPr lang="en-GB" dirty="0"/>
          </a:p>
        </p:txBody>
      </p:sp>
      <p:sp>
        <p:nvSpPr>
          <p:cNvPr id="3" name="Content Placeholder 2"/>
          <p:cNvSpPr>
            <a:spLocks noGrp="1"/>
          </p:cNvSpPr>
          <p:nvPr>
            <p:ph idx="1"/>
          </p:nvPr>
        </p:nvSpPr>
        <p:spPr>
          <a:xfrm>
            <a:off x="424800" y="2214000"/>
            <a:ext cx="2491016" cy="3960000"/>
          </a:xfrm>
          <a:solidFill>
            <a:srgbClr val="C00000"/>
          </a:solidFill>
        </p:spPr>
        <p:txBody>
          <a:bodyPr/>
          <a:lstStyle/>
          <a:p>
            <a:endParaRPr lang="en-GB" dirty="0" smtClean="0">
              <a:solidFill>
                <a:schemeClr val="bg1"/>
              </a:solidFill>
            </a:endParaRPr>
          </a:p>
          <a:p>
            <a:r>
              <a:rPr lang="en-GB" sz="1600" dirty="0" smtClean="0">
                <a:solidFill>
                  <a:schemeClr val="bg1"/>
                </a:solidFill>
              </a:rPr>
              <a:t>Impacts </a:t>
            </a:r>
            <a:r>
              <a:rPr lang="en-GB" sz="1600" dirty="0">
                <a:solidFill>
                  <a:schemeClr val="bg1"/>
                </a:solidFill>
              </a:rPr>
              <a:t>where the beneficiaries are international bodies, countries, governments or communities</a:t>
            </a:r>
            <a:endParaRPr lang="en-GB" sz="1600" b="1" dirty="0" smtClean="0">
              <a:solidFill>
                <a:schemeClr val="bg1"/>
              </a:solidFill>
            </a:endParaRPr>
          </a:p>
        </p:txBody>
      </p:sp>
      <p:sp>
        <p:nvSpPr>
          <p:cNvPr id="4" name="Slide Number Placeholder 3"/>
          <p:cNvSpPr>
            <a:spLocks noGrp="1"/>
          </p:cNvSpPr>
          <p:nvPr>
            <p:ph type="sldNum" sz="quarter" idx="10"/>
          </p:nvPr>
        </p:nvSpPr>
        <p:spPr/>
        <p:txBody>
          <a:bodyPr/>
          <a:lstStyle/>
          <a:p>
            <a:fld id="{DCF6A46F-80AB-49F3-8C7E-9717ED945456}" type="slidenum">
              <a:rPr lang="en-GB" altLang="en-US" smtClean="0"/>
              <a:pPr/>
              <a:t>12</a:t>
            </a:fld>
            <a:endParaRPr lang="en-GB" altLang="en-US"/>
          </a:p>
        </p:txBody>
      </p:sp>
      <p:sp>
        <p:nvSpPr>
          <p:cNvPr id="8" name="Rectangle 7"/>
          <p:cNvSpPr/>
          <p:nvPr/>
        </p:nvSpPr>
        <p:spPr>
          <a:xfrm>
            <a:off x="3059832" y="2204864"/>
            <a:ext cx="5796136" cy="954107"/>
          </a:xfrm>
          <a:prstGeom prst="rect">
            <a:avLst/>
          </a:prstGeom>
        </p:spPr>
        <p:txBody>
          <a:bodyPr wrap="square">
            <a:spAutoFit/>
          </a:bodyPr>
          <a:lstStyle/>
          <a:p>
            <a:pPr marL="285750" indent="-285750">
              <a:buFont typeface="Arial" panose="020B0604020202020204" pitchFamily="34" charset="0"/>
              <a:buChar char="•"/>
            </a:pPr>
            <a:r>
              <a:rPr lang="en-GB" sz="1400" dirty="0"/>
              <a:t>International policy development has been influenced by research</a:t>
            </a:r>
          </a:p>
          <a:p>
            <a:pPr marL="285750" indent="-285750">
              <a:buFont typeface="Arial" panose="020B0604020202020204" pitchFamily="34" charset="0"/>
              <a:buChar char="•"/>
            </a:pPr>
            <a:r>
              <a:rPr lang="en-GB" sz="1400" dirty="0"/>
              <a:t>International agencies or institutions have been influenced by research</a:t>
            </a:r>
          </a:p>
          <a:p>
            <a:pPr marL="285750" indent="-285750">
              <a:buFont typeface="Arial" panose="020B0604020202020204" pitchFamily="34" charset="0"/>
              <a:buChar char="•"/>
            </a:pPr>
            <a:r>
              <a:rPr lang="en-GB" sz="1400" dirty="0"/>
              <a:t>Quality of life in a developing country has improved</a:t>
            </a:r>
          </a:p>
        </p:txBody>
      </p:sp>
      <p:sp>
        <p:nvSpPr>
          <p:cNvPr id="6" name="TextBox 5"/>
          <p:cNvSpPr txBox="1"/>
          <p:nvPr/>
        </p:nvSpPr>
        <p:spPr>
          <a:xfrm>
            <a:off x="395536" y="918757"/>
            <a:ext cx="2520280" cy="338554"/>
          </a:xfrm>
          <a:prstGeom prst="rect">
            <a:avLst/>
          </a:prstGeom>
          <a:solidFill>
            <a:srgbClr val="C00000"/>
          </a:solidFill>
        </p:spPr>
        <p:txBody>
          <a:bodyPr wrap="square" rtlCol="0">
            <a:spAutoFit/>
          </a:bodyPr>
          <a:lstStyle/>
          <a:p>
            <a:r>
              <a:rPr lang="en-GB" sz="1600" b="1" i="1" dirty="0" smtClean="0">
                <a:solidFill>
                  <a:schemeClr val="bg1"/>
                </a:solidFill>
                <a:latin typeface="+mn-lt"/>
              </a:rPr>
              <a:t>Impacts on…</a:t>
            </a:r>
          </a:p>
        </p:txBody>
      </p:sp>
      <p:sp>
        <p:nvSpPr>
          <p:cNvPr id="7" name="Rectangle 6"/>
          <p:cNvSpPr/>
          <p:nvPr/>
        </p:nvSpPr>
        <p:spPr>
          <a:xfrm>
            <a:off x="3311860" y="6165304"/>
            <a:ext cx="5292080" cy="246221"/>
          </a:xfrm>
          <a:prstGeom prst="rect">
            <a:avLst/>
          </a:prstGeom>
        </p:spPr>
        <p:txBody>
          <a:bodyPr wrap="square">
            <a:spAutoFit/>
          </a:bodyPr>
          <a:lstStyle/>
          <a:p>
            <a:r>
              <a:rPr lang="en-GB" sz="1000" dirty="0">
                <a:hlinkClick r:id="rId2"/>
              </a:rPr>
              <a:t>http://</a:t>
            </a:r>
            <a:r>
              <a:rPr lang="en-GB" sz="1000" dirty="0" smtClean="0">
                <a:hlinkClick r:id="rId2"/>
              </a:rPr>
              <a:t>www.ref.ac.uk/media/ref/content/pub/panelcriteriaandworkingmethods/01_12.pdf</a:t>
            </a:r>
            <a:r>
              <a:rPr lang="en-GB" sz="1000" dirty="0" smtClean="0"/>
              <a:t> </a:t>
            </a:r>
            <a:endParaRPr lang="en-GB" sz="1000" dirty="0"/>
          </a:p>
        </p:txBody>
      </p:sp>
    </p:spTree>
    <p:extLst>
      <p:ext uri="{BB962C8B-B14F-4D97-AF65-F5344CB8AC3E}">
        <p14:creationId xmlns:p14="http://schemas.microsoft.com/office/powerpoint/2010/main" val="44566384"/>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Real Impact Examples</a:t>
            </a:r>
            <a:endParaRPr lang="en-GB" dirty="0"/>
          </a:p>
        </p:txBody>
      </p:sp>
      <p:sp>
        <p:nvSpPr>
          <p:cNvPr id="3" name="Content Placeholder 2"/>
          <p:cNvSpPr>
            <a:spLocks noGrp="1"/>
          </p:cNvSpPr>
          <p:nvPr>
            <p:ph idx="1"/>
          </p:nvPr>
        </p:nvSpPr>
        <p:spPr/>
        <p:txBody>
          <a:bodyPr/>
          <a:lstStyle/>
          <a:p>
            <a:r>
              <a:rPr lang="en-GB" dirty="0" smtClean="0"/>
              <a:t>The following links give real examples of impact:</a:t>
            </a:r>
            <a:endParaRPr lang="en-GB" dirty="0" smtClean="0">
              <a:hlinkClick r:id="rId2"/>
            </a:endParaRPr>
          </a:p>
          <a:p>
            <a:pPr lvl="1"/>
            <a:r>
              <a:rPr lang="en-GB" dirty="0" smtClean="0"/>
              <a:t>BBSRC</a:t>
            </a:r>
            <a:r>
              <a:rPr lang="en-GB" dirty="0"/>
              <a:t>: </a:t>
            </a:r>
            <a:r>
              <a:rPr lang="en-GB" dirty="0">
                <a:hlinkClick r:id="rId3"/>
              </a:rPr>
              <a:t>http://www.bbsrc.ac.uk/research/impact</a:t>
            </a:r>
            <a:r>
              <a:rPr lang="en-GB" dirty="0" smtClean="0">
                <a:hlinkClick r:id="rId3"/>
              </a:rPr>
              <a:t>/</a:t>
            </a:r>
            <a:r>
              <a:rPr lang="en-GB" dirty="0" smtClean="0"/>
              <a:t> </a:t>
            </a:r>
          </a:p>
          <a:p>
            <a:pPr lvl="1"/>
            <a:r>
              <a:rPr lang="en-GB" dirty="0"/>
              <a:t>NERC: </a:t>
            </a:r>
            <a:r>
              <a:rPr lang="en-GB" dirty="0">
                <a:hlinkClick r:id="rId4"/>
              </a:rPr>
              <a:t>http://www.nerc.ac.uk/innovation/together/benefits</a:t>
            </a:r>
            <a:r>
              <a:rPr lang="en-GB" dirty="0" smtClean="0">
                <a:hlinkClick r:id="rId4"/>
              </a:rPr>
              <a:t>/</a:t>
            </a:r>
            <a:r>
              <a:rPr lang="en-GB" dirty="0" smtClean="0"/>
              <a:t> </a:t>
            </a:r>
            <a:endParaRPr lang="en-GB" dirty="0"/>
          </a:p>
          <a:p>
            <a:pPr lvl="1"/>
            <a:r>
              <a:rPr lang="en-GB" dirty="0"/>
              <a:t>REF: </a:t>
            </a:r>
            <a:r>
              <a:rPr lang="en-GB" dirty="0">
                <a:hlinkClick r:id="rId5"/>
              </a:rPr>
              <a:t>http://</a:t>
            </a:r>
            <a:r>
              <a:rPr lang="en-GB" dirty="0" smtClean="0">
                <a:hlinkClick r:id="rId5"/>
              </a:rPr>
              <a:t>results.ref.ac.uk/DownloadSubmissions/SelectUoa</a:t>
            </a:r>
            <a:endParaRPr lang="en-GB" dirty="0" smtClean="0"/>
          </a:p>
          <a:p>
            <a:pPr lvl="1"/>
            <a:r>
              <a:rPr lang="en-GB" dirty="0" err="1" smtClean="0"/>
              <a:t>UoR</a:t>
            </a:r>
            <a:r>
              <a:rPr lang="en-GB" dirty="0" smtClean="0"/>
              <a:t>: INSERT LINK</a:t>
            </a:r>
          </a:p>
          <a:p>
            <a:pPr lvl="1"/>
            <a:endParaRPr lang="en-GB" dirty="0" smtClean="0"/>
          </a:p>
          <a:p>
            <a:r>
              <a:rPr lang="en-GB" dirty="0" smtClean="0"/>
              <a:t>There is also a searchable database of REF case studies available at the following link:</a:t>
            </a:r>
          </a:p>
          <a:p>
            <a:pPr lvl="1"/>
            <a:r>
              <a:rPr lang="en-GB" dirty="0">
                <a:hlinkClick r:id="rId6"/>
              </a:rPr>
              <a:t>http://impact.ref.ac.uk/CaseStudies</a:t>
            </a:r>
            <a:r>
              <a:rPr lang="en-GB" dirty="0" smtClean="0">
                <a:hlinkClick r:id="rId6"/>
              </a:rPr>
              <a:t>/</a:t>
            </a:r>
            <a:endParaRPr lang="en-GB" dirty="0" smtClean="0"/>
          </a:p>
          <a:p>
            <a:pPr lvl="1"/>
            <a:endParaRPr lang="en-GB" dirty="0"/>
          </a:p>
        </p:txBody>
      </p:sp>
      <p:sp>
        <p:nvSpPr>
          <p:cNvPr id="4" name="Slide Number Placeholder 3"/>
          <p:cNvSpPr>
            <a:spLocks noGrp="1"/>
          </p:cNvSpPr>
          <p:nvPr>
            <p:ph type="sldNum" sz="quarter" idx="10"/>
          </p:nvPr>
        </p:nvSpPr>
        <p:spPr/>
        <p:txBody>
          <a:bodyPr/>
          <a:lstStyle/>
          <a:p>
            <a:fld id="{DCF6A46F-80AB-49F3-8C7E-9717ED945456}" type="slidenum">
              <a:rPr lang="en-GB" altLang="en-US" smtClean="0"/>
              <a:pPr/>
              <a:t>13</a:t>
            </a:fld>
            <a:endParaRPr lang="en-GB" altLang="en-US"/>
          </a:p>
        </p:txBody>
      </p:sp>
    </p:spTree>
    <p:extLst>
      <p:ext uri="{BB962C8B-B14F-4D97-AF65-F5344CB8AC3E}">
        <p14:creationId xmlns:p14="http://schemas.microsoft.com/office/powerpoint/2010/main" val="2236291404"/>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Further Information</a:t>
            </a:r>
            <a:endParaRPr lang="en-GB" dirty="0"/>
          </a:p>
        </p:txBody>
      </p:sp>
      <p:sp>
        <p:nvSpPr>
          <p:cNvPr id="3" name="Content Placeholder 2"/>
          <p:cNvSpPr>
            <a:spLocks noGrp="1"/>
          </p:cNvSpPr>
          <p:nvPr>
            <p:ph idx="1"/>
          </p:nvPr>
        </p:nvSpPr>
        <p:spPr/>
        <p:txBody>
          <a:bodyPr/>
          <a:lstStyle/>
          <a:p>
            <a:r>
              <a:rPr lang="en-GB" dirty="0" smtClean="0"/>
              <a:t>For further information contact:</a:t>
            </a:r>
          </a:p>
          <a:p>
            <a:pPr lvl="1"/>
            <a:r>
              <a:rPr lang="en-GB" dirty="0" smtClean="0"/>
              <a:t>Anthony Atkin (Research Impact Manager)</a:t>
            </a:r>
          </a:p>
          <a:p>
            <a:pPr lvl="2"/>
            <a:r>
              <a:rPr lang="en-GB" dirty="0" smtClean="0">
                <a:hlinkClick r:id="rId2"/>
              </a:rPr>
              <a:t>a.atkin@reading.ac.uk</a:t>
            </a:r>
            <a:endParaRPr lang="en-GB" dirty="0" smtClean="0"/>
          </a:p>
          <a:p>
            <a:pPr lvl="2"/>
            <a:r>
              <a:rPr lang="en-GB" dirty="0" smtClean="0">
                <a:hlinkClick r:id="rId3"/>
              </a:rPr>
              <a:t>impact@reading.ac.uk</a:t>
            </a:r>
            <a:endParaRPr lang="en-GB" dirty="0" smtClean="0"/>
          </a:p>
          <a:p>
            <a:pPr lvl="2"/>
            <a:r>
              <a:rPr lang="en-GB" dirty="0" smtClean="0"/>
              <a:t>0118 378 7411</a:t>
            </a:r>
          </a:p>
          <a:p>
            <a:pPr lvl="1"/>
            <a:endParaRPr lang="en-GB" dirty="0" smtClean="0"/>
          </a:p>
          <a:p>
            <a:endParaRPr lang="en-GB" dirty="0" smtClean="0"/>
          </a:p>
        </p:txBody>
      </p:sp>
      <p:sp>
        <p:nvSpPr>
          <p:cNvPr id="4" name="Slide Number Placeholder 3"/>
          <p:cNvSpPr>
            <a:spLocks noGrp="1"/>
          </p:cNvSpPr>
          <p:nvPr>
            <p:ph type="sldNum" sz="quarter" idx="10"/>
          </p:nvPr>
        </p:nvSpPr>
        <p:spPr/>
        <p:txBody>
          <a:bodyPr/>
          <a:lstStyle/>
          <a:p>
            <a:fld id="{DCF6A46F-80AB-49F3-8C7E-9717ED945456}" type="slidenum">
              <a:rPr lang="en-GB" altLang="en-US" smtClean="0"/>
              <a:pPr/>
              <a:t>14</a:t>
            </a:fld>
            <a:endParaRPr lang="en-GB" altLang="en-US"/>
          </a:p>
        </p:txBody>
      </p:sp>
    </p:spTree>
    <p:extLst>
      <p:ext uri="{BB962C8B-B14F-4D97-AF65-F5344CB8AC3E}">
        <p14:creationId xmlns:p14="http://schemas.microsoft.com/office/powerpoint/2010/main" val="1168635603"/>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Categories of Impact</a:t>
            </a:r>
            <a:endParaRPr lang="en-GB" dirty="0"/>
          </a:p>
        </p:txBody>
      </p:sp>
      <p:sp>
        <p:nvSpPr>
          <p:cNvPr id="3" name="Content Placeholder 2"/>
          <p:cNvSpPr>
            <a:spLocks noGrp="1"/>
          </p:cNvSpPr>
          <p:nvPr>
            <p:ph idx="1"/>
          </p:nvPr>
        </p:nvSpPr>
        <p:spPr/>
        <p:txBody>
          <a:bodyPr/>
          <a:lstStyle/>
          <a:p>
            <a:r>
              <a:rPr lang="en-GB" dirty="0" smtClean="0"/>
              <a:t>Research </a:t>
            </a:r>
            <a:r>
              <a:rPr lang="en-GB" dirty="0" smtClean="0"/>
              <a:t>in the </a:t>
            </a:r>
            <a:r>
              <a:rPr lang="en-GB" dirty="0" smtClean="0"/>
              <a:t>Life Sciences </a:t>
            </a:r>
            <a:r>
              <a:rPr lang="en-GB" dirty="0" smtClean="0"/>
              <a:t>can </a:t>
            </a:r>
            <a:r>
              <a:rPr lang="en-GB" dirty="0" smtClean="0"/>
              <a:t>have an impact on a number of areas including impacts on:</a:t>
            </a:r>
          </a:p>
          <a:p>
            <a:pPr lvl="1"/>
            <a:r>
              <a:rPr lang="en-GB" dirty="0" smtClean="0"/>
              <a:t>Health and welfare</a:t>
            </a:r>
          </a:p>
          <a:p>
            <a:pPr lvl="1"/>
            <a:r>
              <a:rPr lang="en-GB" dirty="0" smtClean="0"/>
              <a:t>Society, culture and creativity</a:t>
            </a:r>
          </a:p>
          <a:p>
            <a:pPr lvl="1"/>
            <a:r>
              <a:rPr lang="en-GB" dirty="0" smtClean="0"/>
              <a:t>The economy</a:t>
            </a:r>
          </a:p>
          <a:p>
            <a:pPr lvl="1"/>
            <a:r>
              <a:rPr lang="en-GB" dirty="0" smtClean="0"/>
              <a:t>Commerce</a:t>
            </a:r>
          </a:p>
          <a:p>
            <a:pPr lvl="1"/>
            <a:r>
              <a:rPr lang="en-GB" dirty="0" smtClean="0"/>
              <a:t>Public policy and services</a:t>
            </a:r>
          </a:p>
          <a:p>
            <a:pPr lvl="1"/>
            <a:r>
              <a:rPr lang="en-GB" dirty="0" smtClean="0"/>
              <a:t>Production</a:t>
            </a:r>
          </a:p>
          <a:p>
            <a:pPr lvl="1"/>
            <a:r>
              <a:rPr lang="en-GB" dirty="0" smtClean="0"/>
              <a:t>Practitioners and services</a:t>
            </a:r>
          </a:p>
          <a:p>
            <a:pPr lvl="1"/>
            <a:r>
              <a:rPr lang="en-GB" dirty="0" smtClean="0"/>
              <a:t>The environment</a:t>
            </a:r>
          </a:p>
          <a:p>
            <a:pPr lvl="1"/>
            <a:r>
              <a:rPr lang="en-GB" dirty="0" smtClean="0"/>
              <a:t>International development</a:t>
            </a:r>
          </a:p>
          <a:p>
            <a:pPr marL="0" indent="0">
              <a:buNone/>
            </a:pPr>
            <a:endParaRPr lang="en-GB" dirty="0" smtClean="0"/>
          </a:p>
        </p:txBody>
      </p:sp>
      <p:sp>
        <p:nvSpPr>
          <p:cNvPr id="4" name="Slide Number Placeholder 3"/>
          <p:cNvSpPr>
            <a:spLocks noGrp="1"/>
          </p:cNvSpPr>
          <p:nvPr>
            <p:ph type="sldNum" sz="quarter" idx="10"/>
          </p:nvPr>
        </p:nvSpPr>
        <p:spPr/>
        <p:txBody>
          <a:bodyPr/>
          <a:lstStyle/>
          <a:p>
            <a:fld id="{DCF6A46F-80AB-49F3-8C7E-9717ED945456}" type="slidenum">
              <a:rPr lang="en-GB" altLang="en-US" smtClean="0"/>
              <a:pPr/>
              <a:t>2</a:t>
            </a:fld>
            <a:endParaRPr lang="en-GB" altLang="en-US"/>
          </a:p>
        </p:txBody>
      </p:sp>
    </p:spTree>
    <p:extLst>
      <p:ext uri="{BB962C8B-B14F-4D97-AF65-F5344CB8AC3E}">
        <p14:creationId xmlns:p14="http://schemas.microsoft.com/office/powerpoint/2010/main" val="3056202753"/>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CAE96E1-FE19-476C-9CF0-3BB4903735D9}" type="slidenum">
              <a:rPr lang="en-GB" altLang="en-US" smtClean="0"/>
              <a:pPr/>
              <a:t>3</a:t>
            </a:fld>
            <a:endParaRPr lang="en-GB" altLang="en-US"/>
          </a:p>
        </p:txBody>
      </p:sp>
      <p:sp>
        <p:nvSpPr>
          <p:cNvPr id="4" name="Title 3"/>
          <p:cNvSpPr>
            <a:spLocks noGrp="1"/>
          </p:cNvSpPr>
          <p:nvPr>
            <p:ph type="title"/>
          </p:nvPr>
        </p:nvSpPr>
        <p:spPr/>
        <p:txBody>
          <a:bodyPr/>
          <a:lstStyle/>
          <a:p>
            <a:r>
              <a:rPr lang="en-GB" dirty="0" smtClean="0"/>
              <a:t>Life sciences</a:t>
            </a:r>
            <a:endParaRPr lang="en-GB" dirty="0"/>
          </a:p>
        </p:txBody>
      </p:sp>
      <p:sp>
        <p:nvSpPr>
          <p:cNvPr id="5" name="Content Placeholder 4"/>
          <p:cNvSpPr>
            <a:spLocks noGrp="1"/>
          </p:cNvSpPr>
          <p:nvPr>
            <p:ph idx="1"/>
          </p:nvPr>
        </p:nvSpPr>
        <p:spPr/>
        <p:txBody>
          <a:bodyPr/>
          <a:lstStyle/>
          <a:p>
            <a:r>
              <a:rPr lang="en-GB" dirty="0" smtClean="0"/>
              <a:t>The following slides give examples of impacts for the Life Sciences for each category of Impact</a:t>
            </a:r>
          </a:p>
          <a:p>
            <a:r>
              <a:rPr lang="en-GB" i="1" dirty="0" smtClean="0"/>
              <a:t>Exercise: identify from the following lists  impacts relevant to your research</a:t>
            </a:r>
            <a:endParaRPr lang="en-GB" i="1" dirty="0"/>
          </a:p>
        </p:txBody>
      </p:sp>
      <p:pic>
        <p:nvPicPr>
          <p:cNvPr id="1030" name="Picture 6" descr="DTI"/>
          <p:cNvPicPr>
            <a:picLocks noGrp="1" noChangeAspect="1" noChangeArrowheads="1"/>
          </p:cNvPicPr>
          <p:nvPr>
            <p:ph type="pic" sz="quarter" idx="11"/>
          </p:nvPr>
        </p:nvPicPr>
        <p:blipFill>
          <a:blip r:embed="rId2">
            <a:extLst>
              <a:ext uri="{28A0092B-C50C-407E-A947-70E740481C1C}">
                <a14:useLocalDpi xmlns:a14="http://schemas.microsoft.com/office/drawing/2010/main" val="0"/>
              </a:ext>
            </a:extLst>
          </a:blip>
          <a:srcRect l="6343" r="6343"/>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148736"/>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Health and Welfare</a:t>
            </a:r>
            <a:endParaRPr lang="en-GB" dirty="0"/>
          </a:p>
        </p:txBody>
      </p:sp>
      <p:sp>
        <p:nvSpPr>
          <p:cNvPr id="3" name="Content Placeholder 2"/>
          <p:cNvSpPr>
            <a:spLocks noGrp="1"/>
          </p:cNvSpPr>
          <p:nvPr>
            <p:ph idx="1"/>
          </p:nvPr>
        </p:nvSpPr>
        <p:spPr>
          <a:xfrm>
            <a:off x="424800" y="2214000"/>
            <a:ext cx="2491016" cy="3960000"/>
          </a:xfrm>
          <a:solidFill>
            <a:srgbClr val="C00000"/>
          </a:solidFill>
        </p:spPr>
        <p:txBody>
          <a:bodyPr/>
          <a:lstStyle/>
          <a:p>
            <a:endParaRPr lang="en-GB" sz="1600" dirty="0" smtClean="0">
              <a:solidFill>
                <a:schemeClr val="bg1"/>
              </a:solidFill>
            </a:endParaRPr>
          </a:p>
          <a:p>
            <a:r>
              <a:rPr lang="en-GB" sz="1600" dirty="0" smtClean="0">
                <a:solidFill>
                  <a:schemeClr val="bg1"/>
                </a:solidFill>
              </a:rPr>
              <a:t>Impacts </a:t>
            </a:r>
            <a:r>
              <a:rPr lang="en-GB" sz="1600" dirty="0">
                <a:solidFill>
                  <a:schemeClr val="bg1"/>
                </a:solidFill>
              </a:rPr>
              <a:t>where the beneficiaries are individuals and groups (human or animal) whose quality of life has been enhanced (or potential harm mitigated</a:t>
            </a:r>
            <a:r>
              <a:rPr lang="en-GB" sz="1600" dirty="0" smtClean="0">
                <a:solidFill>
                  <a:schemeClr val="bg1"/>
                </a:solidFill>
              </a:rPr>
              <a:t>)</a:t>
            </a:r>
          </a:p>
          <a:p>
            <a:endParaRPr lang="en-GB" dirty="0" smtClean="0">
              <a:solidFill>
                <a:schemeClr val="bg1"/>
              </a:solidFill>
            </a:endParaRPr>
          </a:p>
          <a:p>
            <a:pPr lvl="1"/>
            <a:endParaRPr lang="en-GB" dirty="0" smtClean="0">
              <a:solidFill>
                <a:schemeClr val="bg1"/>
              </a:solidFill>
            </a:endParaRPr>
          </a:p>
        </p:txBody>
      </p:sp>
      <p:sp>
        <p:nvSpPr>
          <p:cNvPr id="4" name="Slide Number Placeholder 3"/>
          <p:cNvSpPr>
            <a:spLocks noGrp="1"/>
          </p:cNvSpPr>
          <p:nvPr>
            <p:ph type="sldNum" sz="quarter" idx="10"/>
          </p:nvPr>
        </p:nvSpPr>
        <p:spPr/>
        <p:txBody>
          <a:bodyPr/>
          <a:lstStyle/>
          <a:p>
            <a:fld id="{DCF6A46F-80AB-49F3-8C7E-9717ED945456}" type="slidenum">
              <a:rPr lang="en-GB" altLang="en-US" smtClean="0"/>
              <a:pPr/>
              <a:t>4</a:t>
            </a:fld>
            <a:endParaRPr lang="en-GB" altLang="en-US"/>
          </a:p>
        </p:txBody>
      </p:sp>
      <p:sp>
        <p:nvSpPr>
          <p:cNvPr id="8" name="Rectangle 7"/>
          <p:cNvSpPr/>
          <p:nvPr/>
        </p:nvSpPr>
        <p:spPr>
          <a:xfrm>
            <a:off x="3059832" y="2204864"/>
            <a:ext cx="5796136" cy="3893374"/>
          </a:xfrm>
          <a:prstGeom prst="rect">
            <a:avLst/>
          </a:prstGeom>
        </p:spPr>
        <p:txBody>
          <a:bodyPr wrap="square">
            <a:spAutoFit/>
          </a:bodyPr>
          <a:lstStyle/>
          <a:p>
            <a:pPr marL="171450" indent="-171450">
              <a:buFont typeface="Arial" panose="020B0604020202020204" pitchFamily="34" charset="0"/>
              <a:buChar char="•"/>
            </a:pPr>
            <a:r>
              <a:rPr lang="en-GB" sz="1300" dirty="0"/>
              <a:t>Outcomes for patients or related groups have improved</a:t>
            </a:r>
          </a:p>
          <a:p>
            <a:pPr marL="171450" indent="-171450">
              <a:buFont typeface="Arial" panose="020B0604020202020204" pitchFamily="34" charset="0"/>
              <a:buChar char="•"/>
            </a:pPr>
            <a:r>
              <a:rPr lang="en-GB" sz="1300" dirty="0"/>
              <a:t>Public health and well-being has improved</a:t>
            </a:r>
          </a:p>
          <a:p>
            <a:pPr marL="171450" indent="-171450">
              <a:buFont typeface="Arial" panose="020B0604020202020204" pitchFamily="34" charset="0"/>
              <a:buChar char="•"/>
            </a:pPr>
            <a:r>
              <a:rPr lang="en-GB" sz="1300" dirty="0"/>
              <a:t>A new clinical or lifestyle intervention (drug, diet, treatment or therapy) has been developed, trialled with patients, related or other groups (for example, prisoners, community samples), and definitive (positive or negative) outcome demonstrated</a:t>
            </a:r>
          </a:p>
          <a:p>
            <a:pPr marL="171450" indent="-171450">
              <a:buFont typeface="Arial" panose="020B0604020202020204" pitchFamily="34" charset="0"/>
              <a:buChar char="•"/>
            </a:pPr>
            <a:r>
              <a:rPr lang="en-GB" sz="1300" dirty="0"/>
              <a:t>A new diagnostic or clinical technology has been adopted</a:t>
            </a:r>
          </a:p>
          <a:p>
            <a:pPr marL="171450" indent="-171450">
              <a:buFont typeface="Arial" panose="020B0604020202020204" pitchFamily="34" charset="0"/>
              <a:buChar char="•"/>
            </a:pPr>
            <a:r>
              <a:rPr lang="en-GB" sz="1300" dirty="0"/>
              <a:t>Disease prevention or markers of health have been enhanced by research</a:t>
            </a:r>
          </a:p>
          <a:p>
            <a:pPr marL="171450" indent="-171450">
              <a:buFont typeface="Arial" panose="020B0604020202020204" pitchFamily="34" charset="0"/>
              <a:buChar char="•"/>
            </a:pPr>
            <a:r>
              <a:rPr lang="en-GB" sz="1300" dirty="0"/>
              <a:t>Animal health and welfare have been enhanced by research</a:t>
            </a:r>
          </a:p>
          <a:p>
            <a:pPr marL="171450" indent="-171450">
              <a:buFont typeface="Arial" panose="020B0604020202020204" pitchFamily="34" charset="0"/>
              <a:buChar char="•"/>
            </a:pPr>
            <a:r>
              <a:rPr lang="en-GB" sz="1300" dirty="0"/>
              <a:t>Care and educational practices have changed</a:t>
            </a:r>
          </a:p>
          <a:p>
            <a:pPr marL="171450" indent="-171450">
              <a:buFont typeface="Arial" panose="020B0604020202020204" pitchFamily="34" charset="0"/>
              <a:buChar char="•"/>
            </a:pPr>
            <a:r>
              <a:rPr lang="en-GB" sz="1300" dirty="0"/>
              <a:t>Clinical, dietary or healthcare guidelines have changed</a:t>
            </a:r>
          </a:p>
          <a:p>
            <a:pPr marL="171450" indent="-171450">
              <a:buFont typeface="Arial" panose="020B0604020202020204" pitchFamily="34" charset="0"/>
              <a:buChar char="•"/>
            </a:pPr>
            <a:r>
              <a:rPr lang="en-GB" sz="1300" dirty="0"/>
              <a:t>Decisions by a health service or regulatory authority have been informed by research</a:t>
            </a:r>
          </a:p>
          <a:p>
            <a:pPr marL="171450" indent="-171450">
              <a:buFont typeface="Arial" panose="020B0604020202020204" pitchFamily="34" charset="0"/>
              <a:buChar char="•"/>
            </a:pPr>
            <a:r>
              <a:rPr lang="en-GB" sz="1300" dirty="0"/>
              <a:t>Public awareness of a health risk or benefit has been raised</a:t>
            </a:r>
          </a:p>
          <a:p>
            <a:pPr marL="171450" indent="-171450">
              <a:buFont typeface="Arial" panose="020B0604020202020204" pitchFamily="34" charset="0"/>
              <a:buChar char="•"/>
            </a:pPr>
            <a:r>
              <a:rPr lang="en-GB" sz="1300" dirty="0"/>
              <a:t>Public engagement/involvement in research has improved</a:t>
            </a:r>
          </a:p>
          <a:p>
            <a:pPr marL="171450" indent="-171450">
              <a:buFont typeface="Arial" panose="020B0604020202020204" pitchFamily="34" charset="0"/>
              <a:buChar char="•"/>
            </a:pPr>
            <a:r>
              <a:rPr lang="en-GB" sz="1300" dirty="0"/>
              <a:t>Public behaviour has changed</a:t>
            </a:r>
          </a:p>
          <a:p>
            <a:pPr marL="171450" indent="-171450">
              <a:buFont typeface="Arial" panose="020B0604020202020204" pitchFamily="34" charset="0"/>
              <a:buChar char="•"/>
            </a:pPr>
            <a:r>
              <a:rPr lang="en-GB" sz="1300" dirty="0"/>
              <a:t>The user experience has improved</a:t>
            </a:r>
          </a:p>
          <a:p>
            <a:pPr marL="171450" indent="-171450">
              <a:buFont typeface="Arial" panose="020B0604020202020204" pitchFamily="34" charset="0"/>
              <a:buChar char="•"/>
            </a:pPr>
            <a:r>
              <a:rPr lang="en-GB" sz="1300" dirty="0"/>
              <a:t>Animal health and welfare has been enhanced by research</a:t>
            </a:r>
          </a:p>
          <a:p>
            <a:pPr marL="171450" indent="-171450">
              <a:buFont typeface="Arial" panose="020B0604020202020204" pitchFamily="34" charset="0"/>
              <a:buChar char="•"/>
            </a:pPr>
            <a:r>
              <a:rPr lang="en-GB" sz="1300" dirty="0"/>
              <a:t>The control of diseases has changed</a:t>
            </a:r>
          </a:p>
        </p:txBody>
      </p:sp>
      <p:sp>
        <p:nvSpPr>
          <p:cNvPr id="9" name="TextBox 8"/>
          <p:cNvSpPr txBox="1"/>
          <p:nvPr/>
        </p:nvSpPr>
        <p:spPr>
          <a:xfrm>
            <a:off x="395536" y="918757"/>
            <a:ext cx="2520280" cy="338554"/>
          </a:xfrm>
          <a:prstGeom prst="rect">
            <a:avLst/>
          </a:prstGeom>
          <a:solidFill>
            <a:srgbClr val="C00000"/>
          </a:solidFill>
        </p:spPr>
        <p:txBody>
          <a:bodyPr wrap="square" rtlCol="0">
            <a:spAutoFit/>
          </a:bodyPr>
          <a:lstStyle/>
          <a:p>
            <a:r>
              <a:rPr lang="en-GB" sz="1600" b="1" i="1" dirty="0" smtClean="0">
                <a:solidFill>
                  <a:schemeClr val="bg1"/>
                </a:solidFill>
                <a:latin typeface="+mn-lt"/>
              </a:rPr>
              <a:t>Impacts on…</a:t>
            </a:r>
          </a:p>
        </p:txBody>
      </p:sp>
      <p:sp>
        <p:nvSpPr>
          <p:cNvPr id="10" name="Rectangle 9"/>
          <p:cNvSpPr/>
          <p:nvPr/>
        </p:nvSpPr>
        <p:spPr>
          <a:xfrm>
            <a:off x="3311860" y="6165304"/>
            <a:ext cx="5292080" cy="246221"/>
          </a:xfrm>
          <a:prstGeom prst="rect">
            <a:avLst/>
          </a:prstGeom>
        </p:spPr>
        <p:txBody>
          <a:bodyPr wrap="square">
            <a:spAutoFit/>
          </a:bodyPr>
          <a:lstStyle/>
          <a:p>
            <a:r>
              <a:rPr lang="en-GB" sz="1000" dirty="0">
                <a:hlinkClick r:id="rId2"/>
              </a:rPr>
              <a:t>http://</a:t>
            </a:r>
            <a:r>
              <a:rPr lang="en-GB" sz="1000" dirty="0" smtClean="0">
                <a:hlinkClick r:id="rId2"/>
              </a:rPr>
              <a:t>www.ref.ac.uk/media/ref/content/pub/panelcriteriaandworkingmethods/01_12.pdf</a:t>
            </a:r>
            <a:r>
              <a:rPr lang="en-GB" sz="1000" dirty="0" smtClean="0"/>
              <a:t> </a:t>
            </a:r>
            <a:endParaRPr lang="en-GB" sz="1000" dirty="0"/>
          </a:p>
        </p:txBody>
      </p:sp>
    </p:spTree>
    <p:extLst>
      <p:ext uri="{BB962C8B-B14F-4D97-AF65-F5344CB8AC3E}">
        <p14:creationId xmlns:p14="http://schemas.microsoft.com/office/powerpoint/2010/main" val="442123745"/>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Society, Culture, Creativity</a:t>
            </a:r>
            <a:endParaRPr lang="en-GB" dirty="0"/>
          </a:p>
        </p:txBody>
      </p:sp>
      <p:sp>
        <p:nvSpPr>
          <p:cNvPr id="3" name="Content Placeholder 2"/>
          <p:cNvSpPr>
            <a:spLocks noGrp="1"/>
          </p:cNvSpPr>
          <p:nvPr>
            <p:ph idx="1"/>
          </p:nvPr>
        </p:nvSpPr>
        <p:spPr>
          <a:xfrm>
            <a:off x="424800" y="2214000"/>
            <a:ext cx="2491016" cy="3960000"/>
          </a:xfrm>
          <a:solidFill>
            <a:srgbClr val="C00000"/>
          </a:solidFill>
        </p:spPr>
        <p:txBody>
          <a:bodyPr/>
          <a:lstStyle/>
          <a:p>
            <a:endParaRPr lang="en-GB" sz="1600" dirty="0" smtClean="0">
              <a:solidFill>
                <a:schemeClr val="bg1"/>
              </a:solidFill>
            </a:endParaRPr>
          </a:p>
          <a:p>
            <a:r>
              <a:rPr lang="en-GB" sz="1600" dirty="0" smtClean="0">
                <a:solidFill>
                  <a:schemeClr val="bg1"/>
                </a:solidFill>
              </a:rPr>
              <a:t>Impacts </a:t>
            </a:r>
            <a:r>
              <a:rPr lang="en-GB" sz="1600" dirty="0">
                <a:solidFill>
                  <a:schemeClr val="bg1"/>
                </a:solidFill>
              </a:rPr>
              <a:t>where the beneficiaries are individuals, groups of individuals, organisations or communities whose knowledge, behaviours or practices have been influenced</a:t>
            </a:r>
            <a:endParaRPr lang="en-GB" sz="1600" b="1" dirty="0" smtClean="0">
              <a:solidFill>
                <a:schemeClr val="bg1"/>
              </a:solidFill>
            </a:endParaRPr>
          </a:p>
        </p:txBody>
      </p:sp>
      <p:sp>
        <p:nvSpPr>
          <p:cNvPr id="4" name="Slide Number Placeholder 3"/>
          <p:cNvSpPr>
            <a:spLocks noGrp="1"/>
          </p:cNvSpPr>
          <p:nvPr>
            <p:ph type="sldNum" sz="quarter" idx="10"/>
          </p:nvPr>
        </p:nvSpPr>
        <p:spPr/>
        <p:txBody>
          <a:bodyPr/>
          <a:lstStyle/>
          <a:p>
            <a:fld id="{DCF6A46F-80AB-49F3-8C7E-9717ED945456}" type="slidenum">
              <a:rPr lang="en-GB" altLang="en-US" smtClean="0"/>
              <a:pPr/>
              <a:t>5</a:t>
            </a:fld>
            <a:endParaRPr lang="en-GB" altLang="en-US"/>
          </a:p>
        </p:txBody>
      </p:sp>
      <p:sp>
        <p:nvSpPr>
          <p:cNvPr id="8" name="Rectangle 7"/>
          <p:cNvSpPr/>
          <p:nvPr/>
        </p:nvSpPr>
        <p:spPr>
          <a:xfrm>
            <a:off x="3059832" y="2204864"/>
            <a:ext cx="5796136" cy="1169551"/>
          </a:xfrm>
          <a:prstGeom prst="rect">
            <a:avLst/>
          </a:prstGeom>
        </p:spPr>
        <p:txBody>
          <a:bodyPr wrap="square">
            <a:spAutoFit/>
          </a:bodyPr>
          <a:lstStyle/>
          <a:p>
            <a:pPr marL="285750" indent="-285750">
              <a:buFont typeface="Arial" panose="020B0604020202020204" pitchFamily="34" charset="0"/>
              <a:buChar char="•"/>
            </a:pPr>
            <a:r>
              <a:rPr lang="en-GB" sz="1400" dirty="0"/>
              <a:t>Public understanding has improved</a:t>
            </a:r>
          </a:p>
          <a:p>
            <a:pPr marL="285750" indent="-285750">
              <a:buFont typeface="Arial" panose="020B0604020202020204" pitchFamily="34" charset="0"/>
              <a:buChar char="•"/>
            </a:pPr>
            <a:r>
              <a:rPr lang="en-GB" sz="1400" dirty="0"/>
              <a:t>Public debate has been stimulated or informed y research</a:t>
            </a:r>
          </a:p>
          <a:p>
            <a:pPr marL="285750" indent="-285750">
              <a:buFont typeface="Arial" panose="020B0604020202020204" pitchFamily="34" charset="0"/>
              <a:buChar char="•"/>
            </a:pPr>
            <a:r>
              <a:rPr lang="en-GB" sz="1400" dirty="0"/>
              <a:t>Changes to social policy have led to improved social welfare, equality or social inclusion</a:t>
            </a:r>
          </a:p>
          <a:p>
            <a:pPr marL="285750" indent="-285750">
              <a:buFont typeface="Arial" panose="020B0604020202020204" pitchFamily="34" charset="0"/>
              <a:buChar char="•"/>
            </a:pPr>
            <a:r>
              <a:rPr lang="en-GB" sz="1400" dirty="0"/>
              <a:t>Changes to social policy have been informed by research</a:t>
            </a:r>
          </a:p>
        </p:txBody>
      </p:sp>
      <p:sp>
        <p:nvSpPr>
          <p:cNvPr id="6" name="TextBox 5"/>
          <p:cNvSpPr txBox="1"/>
          <p:nvPr/>
        </p:nvSpPr>
        <p:spPr>
          <a:xfrm>
            <a:off x="395536" y="918757"/>
            <a:ext cx="2520280" cy="338554"/>
          </a:xfrm>
          <a:prstGeom prst="rect">
            <a:avLst/>
          </a:prstGeom>
          <a:solidFill>
            <a:srgbClr val="C00000"/>
          </a:solidFill>
        </p:spPr>
        <p:txBody>
          <a:bodyPr wrap="square" rtlCol="0">
            <a:spAutoFit/>
          </a:bodyPr>
          <a:lstStyle/>
          <a:p>
            <a:r>
              <a:rPr lang="en-GB" sz="1600" b="1" i="1" dirty="0" smtClean="0">
                <a:solidFill>
                  <a:schemeClr val="bg1"/>
                </a:solidFill>
                <a:latin typeface="+mn-lt"/>
              </a:rPr>
              <a:t>Impacts on…</a:t>
            </a:r>
          </a:p>
        </p:txBody>
      </p:sp>
      <p:sp>
        <p:nvSpPr>
          <p:cNvPr id="7" name="Rectangle 6"/>
          <p:cNvSpPr/>
          <p:nvPr/>
        </p:nvSpPr>
        <p:spPr>
          <a:xfrm>
            <a:off x="3311860" y="6165304"/>
            <a:ext cx="5292080" cy="246221"/>
          </a:xfrm>
          <a:prstGeom prst="rect">
            <a:avLst/>
          </a:prstGeom>
        </p:spPr>
        <p:txBody>
          <a:bodyPr wrap="square">
            <a:spAutoFit/>
          </a:bodyPr>
          <a:lstStyle/>
          <a:p>
            <a:r>
              <a:rPr lang="en-GB" sz="1000" dirty="0">
                <a:hlinkClick r:id="rId2"/>
              </a:rPr>
              <a:t>http://</a:t>
            </a:r>
            <a:r>
              <a:rPr lang="en-GB" sz="1000" dirty="0" smtClean="0">
                <a:hlinkClick r:id="rId2"/>
              </a:rPr>
              <a:t>www.ref.ac.uk/media/ref/content/pub/panelcriteriaandworkingmethods/01_12.pdf</a:t>
            </a:r>
            <a:r>
              <a:rPr lang="en-GB" sz="1000" dirty="0" smtClean="0"/>
              <a:t> </a:t>
            </a:r>
            <a:endParaRPr lang="en-GB" sz="1000" dirty="0"/>
          </a:p>
        </p:txBody>
      </p:sp>
    </p:spTree>
    <p:extLst>
      <p:ext uri="{BB962C8B-B14F-4D97-AF65-F5344CB8AC3E}">
        <p14:creationId xmlns:p14="http://schemas.microsoft.com/office/powerpoint/2010/main" val="1586776277"/>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Economy</a:t>
            </a:r>
            <a:endParaRPr lang="en-GB" dirty="0"/>
          </a:p>
        </p:txBody>
      </p:sp>
      <p:sp>
        <p:nvSpPr>
          <p:cNvPr id="3" name="Content Placeholder 2"/>
          <p:cNvSpPr>
            <a:spLocks noGrp="1"/>
          </p:cNvSpPr>
          <p:nvPr>
            <p:ph idx="1"/>
          </p:nvPr>
        </p:nvSpPr>
        <p:spPr>
          <a:xfrm>
            <a:off x="424800" y="2214000"/>
            <a:ext cx="2491016" cy="3960000"/>
          </a:xfrm>
          <a:solidFill>
            <a:srgbClr val="C00000"/>
          </a:solidFill>
        </p:spPr>
        <p:txBody>
          <a:bodyPr/>
          <a:lstStyle/>
          <a:p>
            <a:endParaRPr lang="en-GB" dirty="0" smtClean="0">
              <a:solidFill>
                <a:schemeClr val="bg1"/>
              </a:solidFill>
            </a:endParaRPr>
          </a:p>
          <a:p>
            <a:r>
              <a:rPr lang="en-GB" sz="1600" dirty="0" smtClean="0">
                <a:solidFill>
                  <a:schemeClr val="bg1"/>
                </a:solidFill>
              </a:rPr>
              <a:t>Impacts </a:t>
            </a:r>
            <a:r>
              <a:rPr lang="en-GB" sz="1600" dirty="0">
                <a:solidFill>
                  <a:schemeClr val="bg1"/>
                </a:solidFill>
              </a:rPr>
              <a:t>where the beneficiaries can be the NHS, private healthcare, or agriculture activity</a:t>
            </a:r>
            <a:endParaRPr lang="en-GB" sz="1600" b="1" dirty="0" smtClean="0">
              <a:solidFill>
                <a:schemeClr val="bg1"/>
              </a:solidFill>
            </a:endParaRPr>
          </a:p>
        </p:txBody>
      </p:sp>
      <p:sp>
        <p:nvSpPr>
          <p:cNvPr id="4" name="Slide Number Placeholder 3"/>
          <p:cNvSpPr>
            <a:spLocks noGrp="1"/>
          </p:cNvSpPr>
          <p:nvPr>
            <p:ph type="sldNum" sz="quarter" idx="10"/>
          </p:nvPr>
        </p:nvSpPr>
        <p:spPr/>
        <p:txBody>
          <a:bodyPr/>
          <a:lstStyle/>
          <a:p>
            <a:fld id="{DCF6A46F-80AB-49F3-8C7E-9717ED945456}" type="slidenum">
              <a:rPr lang="en-GB" altLang="en-US" smtClean="0"/>
              <a:pPr/>
              <a:t>6</a:t>
            </a:fld>
            <a:endParaRPr lang="en-GB" altLang="en-US"/>
          </a:p>
        </p:txBody>
      </p:sp>
      <p:sp>
        <p:nvSpPr>
          <p:cNvPr id="8" name="Rectangle 7"/>
          <p:cNvSpPr/>
          <p:nvPr/>
        </p:nvSpPr>
        <p:spPr>
          <a:xfrm>
            <a:off x="3059832" y="2204864"/>
            <a:ext cx="5796136" cy="1815882"/>
          </a:xfrm>
          <a:prstGeom prst="rect">
            <a:avLst/>
          </a:prstGeom>
        </p:spPr>
        <p:txBody>
          <a:bodyPr wrap="square">
            <a:spAutoFit/>
          </a:bodyPr>
          <a:lstStyle/>
          <a:p>
            <a:pPr marL="285750" indent="-285750">
              <a:buFont typeface="Arial" panose="020B0604020202020204" pitchFamily="34" charset="0"/>
              <a:buChar char="•"/>
            </a:pPr>
            <a:r>
              <a:rPr lang="en-GB" sz="1400" dirty="0"/>
              <a:t>Policies have been introduced which have had an impact on economic growth or incentivising productivity</a:t>
            </a:r>
          </a:p>
          <a:p>
            <a:pPr marL="285750" indent="-285750">
              <a:buFont typeface="Arial" panose="020B0604020202020204" pitchFamily="34" charset="0"/>
              <a:buChar char="•"/>
            </a:pPr>
            <a:r>
              <a:rPr lang="en-GB" sz="1400" dirty="0"/>
              <a:t>The cost of treatment or healthcare have changed as a result of research-led changes in practice</a:t>
            </a:r>
          </a:p>
          <a:p>
            <a:pPr marL="285750" indent="-285750">
              <a:buFont typeface="Arial" panose="020B0604020202020204" pitchFamily="34" charset="0"/>
              <a:buChar char="•"/>
            </a:pPr>
            <a:r>
              <a:rPr lang="en-GB" sz="1400" dirty="0"/>
              <a:t>Gains in productivity have been realised as a result of research-led changes in practice</a:t>
            </a:r>
          </a:p>
          <a:p>
            <a:pPr marL="285750" indent="-285750">
              <a:buFont typeface="Arial" panose="020B0604020202020204" pitchFamily="34" charset="0"/>
              <a:buChar char="•"/>
            </a:pPr>
            <a:r>
              <a:rPr lang="en-GB" sz="1400" dirty="0"/>
              <a:t>The roles and/or incentives for health professionals and organisations have changed, resulting in improved service delivery</a:t>
            </a:r>
          </a:p>
        </p:txBody>
      </p:sp>
      <p:sp>
        <p:nvSpPr>
          <p:cNvPr id="6" name="TextBox 5"/>
          <p:cNvSpPr txBox="1"/>
          <p:nvPr/>
        </p:nvSpPr>
        <p:spPr>
          <a:xfrm>
            <a:off x="395536" y="918757"/>
            <a:ext cx="2520280" cy="338554"/>
          </a:xfrm>
          <a:prstGeom prst="rect">
            <a:avLst/>
          </a:prstGeom>
          <a:solidFill>
            <a:srgbClr val="C00000"/>
          </a:solidFill>
        </p:spPr>
        <p:txBody>
          <a:bodyPr wrap="square" rtlCol="0">
            <a:spAutoFit/>
          </a:bodyPr>
          <a:lstStyle/>
          <a:p>
            <a:r>
              <a:rPr lang="en-GB" sz="1600" b="1" i="1" dirty="0" smtClean="0">
                <a:solidFill>
                  <a:schemeClr val="bg1"/>
                </a:solidFill>
                <a:latin typeface="+mn-lt"/>
              </a:rPr>
              <a:t>Impacts on…</a:t>
            </a:r>
          </a:p>
        </p:txBody>
      </p:sp>
      <p:sp>
        <p:nvSpPr>
          <p:cNvPr id="7" name="Rectangle 6"/>
          <p:cNvSpPr/>
          <p:nvPr/>
        </p:nvSpPr>
        <p:spPr>
          <a:xfrm>
            <a:off x="3311860" y="6165304"/>
            <a:ext cx="5292080" cy="246221"/>
          </a:xfrm>
          <a:prstGeom prst="rect">
            <a:avLst/>
          </a:prstGeom>
        </p:spPr>
        <p:txBody>
          <a:bodyPr wrap="square">
            <a:spAutoFit/>
          </a:bodyPr>
          <a:lstStyle/>
          <a:p>
            <a:r>
              <a:rPr lang="en-GB" sz="1000" dirty="0">
                <a:hlinkClick r:id="rId2"/>
              </a:rPr>
              <a:t>http://</a:t>
            </a:r>
            <a:r>
              <a:rPr lang="en-GB" sz="1000" dirty="0" smtClean="0">
                <a:hlinkClick r:id="rId2"/>
              </a:rPr>
              <a:t>www.ref.ac.uk/media/ref/content/pub/panelcriteriaandworkingmethods/01_12.pdf</a:t>
            </a:r>
            <a:r>
              <a:rPr lang="en-GB" sz="1000" dirty="0" smtClean="0"/>
              <a:t> </a:t>
            </a:r>
            <a:endParaRPr lang="en-GB" sz="1000" dirty="0"/>
          </a:p>
        </p:txBody>
      </p:sp>
    </p:spTree>
    <p:extLst>
      <p:ext uri="{BB962C8B-B14F-4D97-AF65-F5344CB8AC3E}">
        <p14:creationId xmlns:p14="http://schemas.microsoft.com/office/powerpoint/2010/main" val="44566384"/>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Commerce</a:t>
            </a:r>
            <a:endParaRPr lang="en-GB" dirty="0"/>
          </a:p>
        </p:txBody>
      </p:sp>
      <p:sp>
        <p:nvSpPr>
          <p:cNvPr id="3" name="Content Placeholder 2"/>
          <p:cNvSpPr>
            <a:spLocks noGrp="1"/>
          </p:cNvSpPr>
          <p:nvPr>
            <p:ph idx="1"/>
          </p:nvPr>
        </p:nvSpPr>
        <p:spPr>
          <a:xfrm>
            <a:off x="424800" y="2214000"/>
            <a:ext cx="2491016" cy="3960000"/>
          </a:xfrm>
          <a:solidFill>
            <a:srgbClr val="C00000"/>
          </a:solidFill>
        </p:spPr>
        <p:txBody>
          <a:bodyPr/>
          <a:lstStyle/>
          <a:p>
            <a:endParaRPr lang="en-GB" sz="1600" dirty="0" smtClean="0">
              <a:solidFill>
                <a:schemeClr val="bg1"/>
              </a:solidFill>
            </a:endParaRPr>
          </a:p>
          <a:p>
            <a:r>
              <a:rPr lang="en-GB" sz="1600" dirty="0" smtClean="0">
                <a:solidFill>
                  <a:schemeClr val="bg1"/>
                </a:solidFill>
              </a:rPr>
              <a:t>Impacts </a:t>
            </a:r>
            <a:r>
              <a:rPr lang="en-GB" sz="1600" dirty="0">
                <a:solidFill>
                  <a:schemeClr val="bg1"/>
                </a:solidFill>
              </a:rPr>
              <a:t>where the beneficiaries are usually companies or other types of organisation which undertake activity that creates wealth</a:t>
            </a:r>
            <a:endParaRPr lang="en-GB" sz="1600" b="1" dirty="0" smtClean="0">
              <a:solidFill>
                <a:schemeClr val="bg1"/>
              </a:solidFill>
            </a:endParaRPr>
          </a:p>
        </p:txBody>
      </p:sp>
      <p:sp>
        <p:nvSpPr>
          <p:cNvPr id="4" name="Slide Number Placeholder 3"/>
          <p:cNvSpPr>
            <a:spLocks noGrp="1"/>
          </p:cNvSpPr>
          <p:nvPr>
            <p:ph type="sldNum" sz="quarter" idx="10"/>
          </p:nvPr>
        </p:nvSpPr>
        <p:spPr/>
        <p:txBody>
          <a:bodyPr/>
          <a:lstStyle/>
          <a:p>
            <a:fld id="{DCF6A46F-80AB-49F3-8C7E-9717ED945456}" type="slidenum">
              <a:rPr lang="en-GB" altLang="en-US" smtClean="0"/>
              <a:pPr/>
              <a:t>7</a:t>
            </a:fld>
            <a:endParaRPr lang="en-GB" altLang="en-US"/>
          </a:p>
        </p:txBody>
      </p:sp>
      <p:sp>
        <p:nvSpPr>
          <p:cNvPr id="8" name="Rectangle 7"/>
          <p:cNvSpPr/>
          <p:nvPr/>
        </p:nvSpPr>
        <p:spPr>
          <a:xfrm>
            <a:off x="3059832" y="2204864"/>
            <a:ext cx="5796136" cy="2893100"/>
          </a:xfrm>
          <a:prstGeom prst="rect">
            <a:avLst/>
          </a:prstGeom>
        </p:spPr>
        <p:txBody>
          <a:bodyPr wrap="square">
            <a:spAutoFit/>
          </a:bodyPr>
          <a:lstStyle/>
          <a:p>
            <a:pPr marL="285750" indent="-285750">
              <a:buFont typeface="Arial" panose="020B0604020202020204" pitchFamily="34" charset="0"/>
              <a:buChar char="•"/>
            </a:pPr>
            <a:r>
              <a:rPr lang="en-GB" sz="1400" dirty="0"/>
              <a:t>A spin-out or new business has been created and established its viability by generating revenue or profits</a:t>
            </a:r>
          </a:p>
          <a:p>
            <a:pPr marL="285750" indent="-285750">
              <a:buFont typeface="Arial" panose="020B0604020202020204" pitchFamily="34" charset="0"/>
              <a:buChar char="•"/>
            </a:pPr>
            <a:r>
              <a:rPr lang="en-GB" sz="1400" dirty="0"/>
              <a:t>Industry (including overseas industry ) has invested in research and development</a:t>
            </a:r>
          </a:p>
          <a:p>
            <a:pPr marL="285750" indent="-285750">
              <a:buFont typeface="Arial" panose="020B0604020202020204" pitchFamily="34" charset="0"/>
              <a:buChar char="•"/>
            </a:pPr>
            <a:r>
              <a:rPr lang="en-GB" sz="1400" dirty="0"/>
              <a:t>The performance of an existing business has been improved</a:t>
            </a:r>
          </a:p>
          <a:p>
            <a:pPr marL="285750" indent="-285750">
              <a:buFont typeface="Arial" panose="020B0604020202020204" pitchFamily="34" charset="0"/>
              <a:buChar char="•"/>
            </a:pPr>
            <a:r>
              <a:rPr lang="en-GB" sz="1400" dirty="0"/>
              <a:t>A business or sector has adopted a new technology or process</a:t>
            </a:r>
          </a:p>
          <a:p>
            <a:pPr marL="285750" indent="-285750">
              <a:buFont typeface="Arial" panose="020B0604020202020204" pitchFamily="34" charset="0"/>
              <a:buChar char="•"/>
            </a:pPr>
            <a:r>
              <a:rPr lang="en-GB" sz="1400" dirty="0"/>
              <a:t>The strategy, operations or management practices of a business have changed</a:t>
            </a:r>
          </a:p>
          <a:p>
            <a:pPr marL="285750" indent="-285750">
              <a:buFont typeface="Arial" panose="020B0604020202020204" pitchFamily="34" charset="0"/>
              <a:buChar char="•"/>
            </a:pPr>
            <a:r>
              <a:rPr lang="en-GB" sz="1400" dirty="0"/>
              <a:t>A new product or service is in production or has been commercialised</a:t>
            </a:r>
          </a:p>
          <a:p>
            <a:pPr marL="285750" indent="-285750">
              <a:buFont typeface="Arial" panose="020B0604020202020204" pitchFamily="34" charset="0"/>
              <a:buChar char="•"/>
            </a:pPr>
            <a:r>
              <a:rPr lang="en-GB" sz="1400" dirty="0"/>
              <a:t>Highly skilled people have taken up specialist roles (including academic consultancy) in companies or other organisations</a:t>
            </a:r>
          </a:p>
          <a:p>
            <a:pPr marL="285750" indent="-285750">
              <a:buFont typeface="Arial" panose="020B0604020202020204" pitchFamily="34" charset="0"/>
              <a:buChar char="•"/>
            </a:pPr>
            <a:r>
              <a:rPr lang="en-GB" sz="1400" dirty="0"/>
              <a:t>Jobs have been created or protected</a:t>
            </a:r>
          </a:p>
          <a:p>
            <a:pPr marL="285750" indent="-285750">
              <a:buFont typeface="Arial" panose="020B0604020202020204" pitchFamily="34" charset="0"/>
              <a:buChar char="•"/>
            </a:pPr>
            <a:r>
              <a:rPr lang="en-GB" sz="1400" dirty="0"/>
              <a:t>Social enterprise initiatives have been created</a:t>
            </a:r>
          </a:p>
        </p:txBody>
      </p:sp>
      <p:sp>
        <p:nvSpPr>
          <p:cNvPr id="6" name="TextBox 5"/>
          <p:cNvSpPr txBox="1"/>
          <p:nvPr/>
        </p:nvSpPr>
        <p:spPr>
          <a:xfrm>
            <a:off x="395536" y="918757"/>
            <a:ext cx="2520280" cy="338554"/>
          </a:xfrm>
          <a:prstGeom prst="rect">
            <a:avLst/>
          </a:prstGeom>
          <a:solidFill>
            <a:srgbClr val="C00000"/>
          </a:solidFill>
        </p:spPr>
        <p:txBody>
          <a:bodyPr wrap="square" rtlCol="0">
            <a:spAutoFit/>
          </a:bodyPr>
          <a:lstStyle/>
          <a:p>
            <a:r>
              <a:rPr lang="en-GB" sz="1600" b="1" i="1" dirty="0" smtClean="0">
                <a:solidFill>
                  <a:schemeClr val="bg1"/>
                </a:solidFill>
                <a:latin typeface="+mn-lt"/>
              </a:rPr>
              <a:t>Impacts on…</a:t>
            </a:r>
          </a:p>
        </p:txBody>
      </p:sp>
      <p:sp>
        <p:nvSpPr>
          <p:cNvPr id="9" name="Rectangle 8"/>
          <p:cNvSpPr/>
          <p:nvPr/>
        </p:nvSpPr>
        <p:spPr>
          <a:xfrm>
            <a:off x="3311860" y="6165304"/>
            <a:ext cx="5292080" cy="246221"/>
          </a:xfrm>
          <a:prstGeom prst="rect">
            <a:avLst/>
          </a:prstGeom>
        </p:spPr>
        <p:txBody>
          <a:bodyPr wrap="square">
            <a:spAutoFit/>
          </a:bodyPr>
          <a:lstStyle/>
          <a:p>
            <a:r>
              <a:rPr lang="en-GB" sz="1000" dirty="0">
                <a:hlinkClick r:id="rId2"/>
              </a:rPr>
              <a:t>http://</a:t>
            </a:r>
            <a:r>
              <a:rPr lang="en-GB" sz="1000" dirty="0" smtClean="0">
                <a:hlinkClick r:id="rId2"/>
              </a:rPr>
              <a:t>www.ref.ac.uk/media/ref/content/pub/panelcriteriaandworkingmethods/01_12.pdf</a:t>
            </a:r>
            <a:r>
              <a:rPr lang="en-GB" sz="1000" dirty="0" smtClean="0"/>
              <a:t> </a:t>
            </a:r>
            <a:endParaRPr lang="en-GB" sz="1000" dirty="0"/>
          </a:p>
        </p:txBody>
      </p:sp>
    </p:spTree>
    <p:extLst>
      <p:ext uri="{BB962C8B-B14F-4D97-AF65-F5344CB8AC3E}">
        <p14:creationId xmlns:p14="http://schemas.microsoft.com/office/powerpoint/2010/main" val="44566384"/>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Public policy and services</a:t>
            </a:r>
            <a:endParaRPr lang="en-GB" dirty="0"/>
          </a:p>
        </p:txBody>
      </p:sp>
      <p:sp>
        <p:nvSpPr>
          <p:cNvPr id="3" name="Content Placeholder 2"/>
          <p:cNvSpPr>
            <a:spLocks noGrp="1"/>
          </p:cNvSpPr>
          <p:nvPr>
            <p:ph idx="1"/>
          </p:nvPr>
        </p:nvSpPr>
        <p:spPr>
          <a:xfrm>
            <a:off x="424800" y="2214000"/>
            <a:ext cx="2491016" cy="3960000"/>
          </a:xfrm>
          <a:solidFill>
            <a:srgbClr val="C00000"/>
          </a:solidFill>
        </p:spPr>
        <p:txBody>
          <a:bodyPr/>
          <a:lstStyle/>
          <a:p>
            <a:endParaRPr lang="en-GB" sz="1600" dirty="0" smtClean="0">
              <a:solidFill>
                <a:schemeClr val="bg1"/>
              </a:solidFill>
            </a:endParaRPr>
          </a:p>
          <a:p>
            <a:r>
              <a:rPr lang="en-GB" sz="1600" dirty="0" smtClean="0">
                <a:solidFill>
                  <a:schemeClr val="bg1"/>
                </a:solidFill>
              </a:rPr>
              <a:t>Impacts </a:t>
            </a:r>
            <a:r>
              <a:rPr lang="en-GB" sz="1600" dirty="0">
                <a:solidFill>
                  <a:schemeClr val="bg1"/>
                </a:solidFill>
              </a:rPr>
              <a:t>where the beneficiaries are usually government, public sector and charity organisations or societies, through the implementation of policies</a:t>
            </a:r>
            <a:endParaRPr lang="en-GB" sz="1600" b="1" dirty="0" smtClean="0">
              <a:solidFill>
                <a:schemeClr val="bg1"/>
              </a:solidFill>
            </a:endParaRPr>
          </a:p>
        </p:txBody>
      </p:sp>
      <p:sp>
        <p:nvSpPr>
          <p:cNvPr id="4" name="Slide Number Placeholder 3"/>
          <p:cNvSpPr>
            <a:spLocks noGrp="1"/>
          </p:cNvSpPr>
          <p:nvPr>
            <p:ph type="sldNum" sz="quarter" idx="10"/>
          </p:nvPr>
        </p:nvSpPr>
        <p:spPr/>
        <p:txBody>
          <a:bodyPr/>
          <a:lstStyle/>
          <a:p>
            <a:fld id="{DCF6A46F-80AB-49F3-8C7E-9717ED945456}" type="slidenum">
              <a:rPr lang="en-GB" altLang="en-US" smtClean="0"/>
              <a:pPr/>
              <a:t>8</a:t>
            </a:fld>
            <a:endParaRPr lang="en-GB" altLang="en-US"/>
          </a:p>
        </p:txBody>
      </p:sp>
      <p:sp>
        <p:nvSpPr>
          <p:cNvPr id="8" name="Rectangle 7"/>
          <p:cNvSpPr/>
          <p:nvPr/>
        </p:nvSpPr>
        <p:spPr>
          <a:xfrm>
            <a:off x="3059832" y="2204864"/>
            <a:ext cx="5796136" cy="2554545"/>
          </a:xfrm>
          <a:prstGeom prst="rect">
            <a:avLst/>
          </a:prstGeom>
        </p:spPr>
        <p:txBody>
          <a:bodyPr wrap="square">
            <a:spAutoFit/>
          </a:bodyPr>
          <a:lstStyle/>
          <a:p>
            <a:pPr marL="285750" indent="-285750">
              <a:buFont typeface="Arial" panose="020B0604020202020204" pitchFamily="34" charset="0"/>
              <a:buChar char="•"/>
            </a:pPr>
            <a:r>
              <a:rPr lang="en-GB" sz="1400" dirty="0"/>
              <a:t>Policy debate has been stimulated or moved forward by research evidence</a:t>
            </a:r>
          </a:p>
          <a:p>
            <a:pPr marL="285750" indent="-285750">
              <a:buFont typeface="Arial" panose="020B0604020202020204" pitchFamily="34" charset="0"/>
              <a:buChar char="•"/>
            </a:pPr>
            <a:r>
              <a:rPr lang="en-GB" sz="1400" dirty="0"/>
              <a:t>Policy decisions or changes to legislation, regulations or guidelines have been informed by research evidence</a:t>
            </a:r>
          </a:p>
          <a:p>
            <a:pPr marL="285750" indent="-285750">
              <a:buFont typeface="Arial" panose="020B0604020202020204" pitchFamily="34" charset="0"/>
              <a:buChar char="•"/>
            </a:pPr>
            <a:r>
              <a:rPr lang="en-GB" sz="1400" dirty="0"/>
              <a:t>The implementation of a policy (for example, health, environment or agricultural policy) or the delivery of a public service has changed</a:t>
            </a:r>
          </a:p>
          <a:p>
            <a:pPr marL="285750" indent="-285750">
              <a:buFont typeface="Arial" panose="020B0604020202020204" pitchFamily="34" charset="0"/>
              <a:buChar char="•"/>
            </a:pPr>
            <a:r>
              <a:rPr lang="en-GB" sz="1400" dirty="0"/>
              <a:t>A new technology or process has been adopted</a:t>
            </a:r>
          </a:p>
          <a:p>
            <a:pPr marL="285750" indent="-285750">
              <a:buFont typeface="Arial" panose="020B0604020202020204" pitchFamily="34" charset="0"/>
              <a:buChar char="•"/>
            </a:pPr>
            <a:r>
              <a:rPr lang="en-GB" sz="1400" dirty="0"/>
              <a:t>The quality, accessibility, acceptability or cost-effectiveness of a public service has been improved</a:t>
            </a:r>
          </a:p>
          <a:p>
            <a:pPr marL="285750" indent="-285750">
              <a:buFont typeface="Arial" panose="020B0604020202020204" pitchFamily="34" charset="0"/>
              <a:buChar char="•"/>
            </a:pPr>
            <a:r>
              <a:rPr lang="en-GB" sz="1400" dirty="0"/>
              <a:t>The public has benefitted from public service improvements</a:t>
            </a:r>
          </a:p>
          <a:p>
            <a:pPr marL="285750" indent="-285750">
              <a:buFont typeface="Arial" panose="020B0604020202020204" pitchFamily="34" charset="0"/>
              <a:buChar char="•"/>
            </a:pPr>
            <a:r>
              <a:rPr lang="en-GB" sz="1400" dirty="0"/>
              <a:t>Control measures for infections have improved</a:t>
            </a:r>
          </a:p>
        </p:txBody>
      </p:sp>
      <p:sp>
        <p:nvSpPr>
          <p:cNvPr id="6" name="TextBox 5"/>
          <p:cNvSpPr txBox="1"/>
          <p:nvPr/>
        </p:nvSpPr>
        <p:spPr>
          <a:xfrm>
            <a:off x="395536" y="918757"/>
            <a:ext cx="2520280" cy="338554"/>
          </a:xfrm>
          <a:prstGeom prst="rect">
            <a:avLst/>
          </a:prstGeom>
          <a:solidFill>
            <a:srgbClr val="C00000"/>
          </a:solidFill>
        </p:spPr>
        <p:txBody>
          <a:bodyPr wrap="square" rtlCol="0">
            <a:spAutoFit/>
          </a:bodyPr>
          <a:lstStyle/>
          <a:p>
            <a:r>
              <a:rPr lang="en-GB" sz="1600" b="1" i="1" dirty="0" smtClean="0">
                <a:solidFill>
                  <a:schemeClr val="bg1"/>
                </a:solidFill>
                <a:latin typeface="+mn-lt"/>
              </a:rPr>
              <a:t>Impacts on…</a:t>
            </a:r>
          </a:p>
        </p:txBody>
      </p:sp>
      <p:sp>
        <p:nvSpPr>
          <p:cNvPr id="7" name="Rectangle 6"/>
          <p:cNvSpPr/>
          <p:nvPr/>
        </p:nvSpPr>
        <p:spPr>
          <a:xfrm>
            <a:off x="3311860" y="6165304"/>
            <a:ext cx="5292080" cy="246221"/>
          </a:xfrm>
          <a:prstGeom prst="rect">
            <a:avLst/>
          </a:prstGeom>
        </p:spPr>
        <p:txBody>
          <a:bodyPr wrap="square">
            <a:spAutoFit/>
          </a:bodyPr>
          <a:lstStyle/>
          <a:p>
            <a:r>
              <a:rPr lang="en-GB" sz="1000" dirty="0">
                <a:hlinkClick r:id="rId2"/>
              </a:rPr>
              <a:t>http://</a:t>
            </a:r>
            <a:r>
              <a:rPr lang="en-GB" sz="1000" dirty="0" smtClean="0">
                <a:hlinkClick r:id="rId2"/>
              </a:rPr>
              <a:t>www.ref.ac.uk/media/ref/content/pub/panelcriteriaandworkingmethods/01_12.pdf</a:t>
            </a:r>
            <a:r>
              <a:rPr lang="en-GB" sz="1000" dirty="0" smtClean="0"/>
              <a:t> </a:t>
            </a:r>
            <a:endParaRPr lang="en-GB" sz="1000" dirty="0"/>
          </a:p>
        </p:txBody>
      </p:sp>
    </p:spTree>
    <p:extLst>
      <p:ext uri="{BB962C8B-B14F-4D97-AF65-F5344CB8AC3E}">
        <p14:creationId xmlns:p14="http://schemas.microsoft.com/office/powerpoint/2010/main" val="44566384"/>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Production</a:t>
            </a:r>
            <a:endParaRPr lang="en-GB" dirty="0"/>
          </a:p>
        </p:txBody>
      </p:sp>
      <p:sp>
        <p:nvSpPr>
          <p:cNvPr id="3" name="Content Placeholder 2"/>
          <p:cNvSpPr>
            <a:spLocks noGrp="1"/>
          </p:cNvSpPr>
          <p:nvPr>
            <p:ph idx="1"/>
          </p:nvPr>
        </p:nvSpPr>
        <p:spPr>
          <a:xfrm>
            <a:off x="424800" y="2214000"/>
            <a:ext cx="2491016" cy="3960000"/>
          </a:xfrm>
          <a:solidFill>
            <a:srgbClr val="C00000"/>
          </a:solidFill>
        </p:spPr>
        <p:txBody>
          <a:bodyPr/>
          <a:lstStyle/>
          <a:p>
            <a:endParaRPr lang="en-GB" sz="1600" dirty="0" smtClean="0">
              <a:solidFill>
                <a:schemeClr val="bg1"/>
              </a:solidFill>
            </a:endParaRPr>
          </a:p>
          <a:p>
            <a:r>
              <a:rPr lang="en-GB" sz="1600" dirty="0" smtClean="0">
                <a:solidFill>
                  <a:schemeClr val="bg1"/>
                </a:solidFill>
              </a:rPr>
              <a:t>Impacts </a:t>
            </a:r>
            <a:r>
              <a:rPr lang="en-GB" sz="1600" dirty="0">
                <a:solidFill>
                  <a:schemeClr val="bg1"/>
                </a:solidFill>
              </a:rPr>
              <a:t>where the beneficiaries are individuals or groups whose production has been enhanced</a:t>
            </a:r>
            <a:endParaRPr lang="en-GB" sz="1600" b="1" dirty="0" smtClean="0">
              <a:solidFill>
                <a:schemeClr val="bg1"/>
              </a:solidFill>
            </a:endParaRPr>
          </a:p>
        </p:txBody>
      </p:sp>
      <p:sp>
        <p:nvSpPr>
          <p:cNvPr id="4" name="Slide Number Placeholder 3"/>
          <p:cNvSpPr>
            <a:spLocks noGrp="1"/>
          </p:cNvSpPr>
          <p:nvPr>
            <p:ph type="sldNum" sz="quarter" idx="10"/>
          </p:nvPr>
        </p:nvSpPr>
        <p:spPr/>
        <p:txBody>
          <a:bodyPr/>
          <a:lstStyle/>
          <a:p>
            <a:fld id="{DCF6A46F-80AB-49F3-8C7E-9717ED945456}" type="slidenum">
              <a:rPr lang="en-GB" altLang="en-US" smtClean="0"/>
              <a:pPr/>
              <a:t>9</a:t>
            </a:fld>
            <a:endParaRPr lang="en-GB" altLang="en-US"/>
          </a:p>
        </p:txBody>
      </p:sp>
      <p:sp>
        <p:nvSpPr>
          <p:cNvPr id="8" name="Rectangle 7"/>
          <p:cNvSpPr/>
          <p:nvPr/>
        </p:nvSpPr>
        <p:spPr>
          <a:xfrm>
            <a:off x="3059832" y="2204864"/>
            <a:ext cx="5796136" cy="1585049"/>
          </a:xfrm>
          <a:prstGeom prst="rect">
            <a:avLst/>
          </a:prstGeom>
        </p:spPr>
        <p:txBody>
          <a:bodyPr wrap="square">
            <a:spAutoFit/>
          </a:bodyPr>
          <a:lstStyle/>
          <a:p>
            <a:pPr marL="285750" indent="-285750">
              <a:buFont typeface="Arial" panose="020B0604020202020204" pitchFamily="34" charset="0"/>
              <a:buChar char="•"/>
            </a:pPr>
            <a:r>
              <a:rPr lang="en-GB" sz="1400" dirty="0"/>
              <a:t>Production, yields or quality have increased or level of waste has been reduced</a:t>
            </a:r>
          </a:p>
          <a:p>
            <a:pPr marL="285750" indent="-285750">
              <a:buFont typeface="Arial" panose="020B0604020202020204" pitchFamily="34" charset="0"/>
              <a:buChar char="•"/>
            </a:pPr>
            <a:r>
              <a:rPr lang="en-GB" sz="1400" dirty="0"/>
              <a:t>Decisions by regulatory authorities have been influence d by research</a:t>
            </a:r>
          </a:p>
          <a:p>
            <a:pPr marL="285750" indent="-285750">
              <a:buFont typeface="Arial" panose="020B0604020202020204" pitchFamily="34" charset="0"/>
              <a:buChar char="•"/>
            </a:pPr>
            <a:r>
              <a:rPr lang="en-GB" sz="1400" dirty="0"/>
              <a:t>Costs of production, including food, have been reduced</a:t>
            </a:r>
          </a:p>
          <a:p>
            <a:pPr marL="285750" indent="-285750">
              <a:buFont typeface="Arial" panose="020B0604020202020204" pitchFamily="34" charset="0"/>
              <a:buChar char="•"/>
            </a:pPr>
            <a:r>
              <a:rPr lang="en-GB" sz="1400" dirty="0"/>
              <a:t>Husbandry methods have changed</a:t>
            </a:r>
          </a:p>
          <a:p>
            <a:pPr marL="285750" indent="-285750">
              <a:buFont typeface="Arial" panose="020B0604020202020204" pitchFamily="34" charset="0"/>
              <a:buChar char="•"/>
            </a:pPr>
            <a:r>
              <a:rPr lang="en-GB" sz="1400" dirty="0"/>
              <a:t>Management practices in production business have changed</a:t>
            </a:r>
          </a:p>
          <a:p>
            <a:pPr marL="171450" indent="-171450">
              <a:buFont typeface="Arial" panose="020B0604020202020204" pitchFamily="34" charset="0"/>
              <a:buChar char="•"/>
            </a:pPr>
            <a:endParaRPr lang="en-GB" sz="1300" b="1" dirty="0"/>
          </a:p>
        </p:txBody>
      </p:sp>
      <p:sp>
        <p:nvSpPr>
          <p:cNvPr id="6" name="TextBox 5"/>
          <p:cNvSpPr txBox="1"/>
          <p:nvPr/>
        </p:nvSpPr>
        <p:spPr>
          <a:xfrm>
            <a:off x="395536" y="918757"/>
            <a:ext cx="2520280" cy="338554"/>
          </a:xfrm>
          <a:prstGeom prst="rect">
            <a:avLst/>
          </a:prstGeom>
          <a:solidFill>
            <a:srgbClr val="C00000"/>
          </a:solidFill>
        </p:spPr>
        <p:txBody>
          <a:bodyPr wrap="square" rtlCol="0">
            <a:spAutoFit/>
          </a:bodyPr>
          <a:lstStyle/>
          <a:p>
            <a:r>
              <a:rPr lang="en-GB" sz="1600" b="1" i="1" dirty="0" smtClean="0">
                <a:solidFill>
                  <a:schemeClr val="bg1"/>
                </a:solidFill>
                <a:latin typeface="+mn-lt"/>
              </a:rPr>
              <a:t>Impacts on…</a:t>
            </a:r>
          </a:p>
        </p:txBody>
      </p:sp>
      <p:sp>
        <p:nvSpPr>
          <p:cNvPr id="7" name="Rectangle 6"/>
          <p:cNvSpPr/>
          <p:nvPr/>
        </p:nvSpPr>
        <p:spPr>
          <a:xfrm>
            <a:off x="3311860" y="6165304"/>
            <a:ext cx="5292080" cy="246221"/>
          </a:xfrm>
          <a:prstGeom prst="rect">
            <a:avLst/>
          </a:prstGeom>
        </p:spPr>
        <p:txBody>
          <a:bodyPr wrap="square">
            <a:spAutoFit/>
          </a:bodyPr>
          <a:lstStyle/>
          <a:p>
            <a:r>
              <a:rPr lang="en-GB" sz="1000" dirty="0">
                <a:hlinkClick r:id="rId2"/>
              </a:rPr>
              <a:t>http://</a:t>
            </a:r>
            <a:r>
              <a:rPr lang="en-GB" sz="1000" dirty="0" smtClean="0">
                <a:hlinkClick r:id="rId2"/>
              </a:rPr>
              <a:t>www.ref.ac.uk/media/ref/content/pub/panelcriteriaandworkingmethods/01_12.pdf</a:t>
            </a:r>
            <a:r>
              <a:rPr lang="en-GB" sz="1000" dirty="0" smtClean="0"/>
              <a:t> </a:t>
            </a:r>
            <a:endParaRPr lang="en-GB" sz="1000" dirty="0"/>
          </a:p>
        </p:txBody>
      </p:sp>
    </p:spTree>
    <p:extLst>
      <p:ext uri="{BB962C8B-B14F-4D97-AF65-F5344CB8AC3E}">
        <p14:creationId xmlns:p14="http://schemas.microsoft.com/office/powerpoint/2010/main" val="44566384"/>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UoR-PP-Template-STANDARD-WIDTH-NO-ANIMATION-v-24">
  <a:themeElements>
    <a:clrScheme name="LIMITLESS - Red">
      <a:dk1>
        <a:srgbClr val="50535A"/>
      </a:dk1>
      <a:lt1>
        <a:srgbClr val="FFFFFF"/>
      </a:lt1>
      <a:dk2>
        <a:srgbClr val="000000"/>
      </a:dk2>
      <a:lt2>
        <a:srgbClr val="E0E0E1"/>
      </a:lt2>
      <a:accent1>
        <a:srgbClr val="D2002E"/>
      </a:accent1>
      <a:accent2>
        <a:srgbClr val="EF7945"/>
      </a:accent2>
      <a:accent3>
        <a:srgbClr val="009A84"/>
      </a:accent3>
      <a:accent4>
        <a:srgbClr val="8ABD24"/>
      </a:accent4>
      <a:accent5>
        <a:srgbClr val="00AEEF"/>
      </a:accent5>
      <a:accent6>
        <a:srgbClr val="79679C"/>
      </a:accent6>
      <a:hlink>
        <a:srgbClr val="D2002E"/>
      </a:hlink>
      <a:folHlink>
        <a:srgbClr val="747478"/>
      </a:folHlink>
    </a:clrScheme>
    <a:fontScheme name="Custom 1">
      <a:majorFont>
        <a:latin typeface="Effra Bold"/>
        <a:ea typeface=""/>
        <a:cs typeface=""/>
      </a:majorFont>
      <a:minorFont>
        <a:latin typeface="Effr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38100">
          <a:solidFill>
            <a:schemeClr val="accent1"/>
          </a:solidFill>
        </a:ln>
      </a:spPr>
      <a:bodyPr wrap="none">
        <a:spAutoFit/>
      </a:bodyPr>
      <a:lstStyle>
        <a:defPPr>
          <a:defRPr dirty="0">
            <a:solidFill>
              <a:schemeClr val="tx2"/>
            </a:solidFill>
            <a:latin typeface="+mn-lt"/>
          </a:defRPr>
        </a:defPPr>
      </a:lstStyle>
    </a:spDef>
    <a:lnDef>
      <a:spPr bwMode="auto">
        <a:noFill/>
        <a:ln w="38100" cap="flat" cmpd="sng" algn="ctr">
          <a:solidFill>
            <a:schemeClr val="accent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a:lstStyle/>
    </a:lnDef>
    <a:txDef>
      <a:spPr>
        <a:noFill/>
      </a:spPr>
      <a:bodyPr wrap="square" rtlCol="0">
        <a:spAutoFit/>
      </a:bodyPr>
      <a:lstStyle>
        <a:defPPr>
          <a:defRPr dirty="0" smtClean="0">
            <a:solidFill>
              <a:schemeClr val="tx2"/>
            </a:solidFill>
            <a:latin typeface="+mn-lt"/>
          </a:defRPr>
        </a:defPPr>
      </a:lstStyle>
    </a:txDef>
  </a:objectDefaults>
  <a:extraClrSchemeLst>
    <a:extraClrScheme>
      <a:clrScheme name="UoR - Red">
        <a:dk1>
          <a:srgbClr val="50535A"/>
        </a:dk1>
        <a:lt1>
          <a:srgbClr val="FFFFFF"/>
        </a:lt1>
        <a:dk2>
          <a:srgbClr val="000000"/>
        </a:dk2>
        <a:lt2>
          <a:srgbClr val="E0E0E1"/>
        </a:lt2>
        <a:accent1>
          <a:srgbClr val="D2002E"/>
        </a:accent1>
        <a:accent2>
          <a:srgbClr val="EF7945"/>
        </a:accent2>
        <a:accent3>
          <a:srgbClr val="009A84"/>
        </a:accent3>
        <a:accent4>
          <a:srgbClr val="8ABD24"/>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Orange">
        <a:dk1>
          <a:srgbClr val="50535A"/>
        </a:dk1>
        <a:lt1>
          <a:srgbClr val="FFFFFF"/>
        </a:lt1>
        <a:dk2>
          <a:srgbClr val="000000"/>
        </a:dk2>
        <a:lt2>
          <a:srgbClr val="E0E0E1"/>
        </a:lt2>
        <a:accent1>
          <a:srgbClr val="EF7945"/>
        </a:accent1>
        <a:accent2>
          <a:srgbClr val="D2002E"/>
        </a:accent2>
        <a:accent3>
          <a:srgbClr val="009A84"/>
        </a:accent3>
        <a:accent4>
          <a:srgbClr val="8ABD24"/>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Jade">
        <a:dk1>
          <a:srgbClr val="50535A"/>
        </a:dk1>
        <a:lt1>
          <a:srgbClr val="FFFFFF"/>
        </a:lt1>
        <a:dk2>
          <a:srgbClr val="000000"/>
        </a:dk2>
        <a:lt2>
          <a:srgbClr val="E0E0E1"/>
        </a:lt2>
        <a:accent1>
          <a:srgbClr val="009A84"/>
        </a:accent1>
        <a:accent2>
          <a:srgbClr val="EF7945"/>
        </a:accent2>
        <a:accent3>
          <a:srgbClr val="D2002E"/>
        </a:accent3>
        <a:accent4>
          <a:srgbClr val="8ABD24"/>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Green">
        <a:dk1>
          <a:srgbClr val="50535A"/>
        </a:dk1>
        <a:lt1>
          <a:srgbClr val="FFFFFF"/>
        </a:lt1>
        <a:dk2>
          <a:srgbClr val="000000"/>
        </a:dk2>
        <a:lt2>
          <a:srgbClr val="E0E0E1"/>
        </a:lt2>
        <a:accent1>
          <a:srgbClr val="8ABD24"/>
        </a:accent1>
        <a:accent2>
          <a:srgbClr val="EF7945"/>
        </a:accent2>
        <a:accent3>
          <a:srgbClr val="009A84"/>
        </a:accent3>
        <a:accent4>
          <a:srgbClr val="D2002E"/>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Cyan">
        <a:dk1>
          <a:srgbClr val="50535A"/>
        </a:dk1>
        <a:lt1>
          <a:srgbClr val="FFFFFF"/>
        </a:lt1>
        <a:dk2>
          <a:srgbClr val="000000"/>
        </a:dk2>
        <a:lt2>
          <a:srgbClr val="E0E0E1"/>
        </a:lt2>
        <a:accent1>
          <a:srgbClr val="00AEEF"/>
        </a:accent1>
        <a:accent2>
          <a:srgbClr val="EF7945"/>
        </a:accent2>
        <a:accent3>
          <a:srgbClr val="009A84"/>
        </a:accent3>
        <a:accent4>
          <a:srgbClr val="8ABD24"/>
        </a:accent4>
        <a:accent5>
          <a:srgbClr val="D2002E"/>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Purple">
        <a:dk1>
          <a:srgbClr val="50535A"/>
        </a:dk1>
        <a:lt1>
          <a:srgbClr val="FFFFFF"/>
        </a:lt1>
        <a:dk2>
          <a:srgbClr val="000000"/>
        </a:dk2>
        <a:lt2>
          <a:srgbClr val="E0E0E1"/>
        </a:lt2>
        <a:accent1>
          <a:srgbClr val="79679C"/>
        </a:accent1>
        <a:accent2>
          <a:srgbClr val="EF7945"/>
        </a:accent2>
        <a:accent3>
          <a:srgbClr val="009A84"/>
        </a:accent3>
        <a:accent4>
          <a:srgbClr val="8ABD24"/>
        </a:accent4>
        <a:accent5>
          <a:srgbClr val="00AEEF"/>
        </a:accent5>
        <a:accent6>
          <a:srgbClr val="D2002E"/>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Pink">
        <a:dk1>
          <a:srgbClr val="50535A"/>
        </a:dk1>
        <a:lt1>
          <a:srgbClr val="FFFFFF"/>
        </a:lt1>
        <a:dk2>
          <a:srgbClr val="000000"/>
        </a:dk2>
        <a:lt2>
          <a:srgbClr val="E0E0E1"/>
        </a:lt2>
        <a:accent1>
          <a:srgbClr val="E6007E"/>
        </a:accent1>
        <a:accent2>
          <a:srgbClr val="EF7945"/>
        </a:accent2>
        <a:accent3>
          <a:srgbClr val="009A84"/>
        </a:accent3>
        <a:accent4>
          <a:srgbClr val="8ABD24"/>
        </a:accent4>
        <a:accent5>
          <a:srgbClr val="00AEEF"/>
        </a:accent5>
        <a:accent6>
          <a:srgbClr val="D2002E"/>
        </a:accent6>
        <a:hlink>
          <a:srgbClr val="D2002E"/>
        </a:hlink>
        <a:folHlink>
          <a:srgbClr val="50535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UoR-PP-Template-STANDARD-WIDTH-NO-ANIMATION-v-24</Template>
  <TotalTime>1047</TotalTime>
  <Words>1044</Words>
  <Application>Microsoft Office PowerPoint</Application>
  <PresentationFormat>On-screen Show (4:3)</PresentationFormat>
  <Paragraphs>150</Paragraphs>
  <Slides>14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Effra Heavy</vt:lpstr>
      <vt:lpstr>AngsanaUPC</vt:lpstr>
      <vt:lpstr>Effra Bold</vt:lpstr>
      <vt:lpstr>Effra</vt:lpstr>
      <vt:lpstr>Effra Light</vt:lpstr>
      <vt:lpstr>UoR-PP-Template-STANDARD-WIDTH-NO-ANIMATION-v-24</vt:lpstr>
      <vt:lpstr>Impact and the Life Sciences</vt:lpstr>
      <vt:lpstr>Categories of Impact</vt:lpstr>
      <vt:lpstr>Life sciences</vt:lpstr>
      <vt:lpstr>Health and Welfare</vt:lpstr>
      <vt:lpstr>Society, Culture, Creativity</vt:lpstr>
      <vt:lpstr>The Economy</vt:lpstr>
      <vt:lpstr>Commerce</vt:lpstr>
      <vt:lpstr>Public policy and services</vt:lpstr>
      <vt:lpstr>Production</vt:lpstr>
      <vt:lpstr>Practitioners and Services</vt:lpstr>
      <vt:lpstr>The Environment</vt:lpstr>
      <vt:lpstr>International Development</vt:lpstr>
      <vt:lpstr>Real Impact Examples</vt:lpstr>
      <vt:lpstr>Further Information</vt:lpstr>
    </vt:vector>
  </TitlesOfParts>
  <Company>University of Reading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Impact</dc:title>
  <dc:creator>IT Services</dc:creator>
  <cp:lastModifiedBy>IT Services</cp:lastModifiedBy>
  <cp:revision>31</cp:revision>
  <cp:lastPrinted>2015-03-26T09:26:52Z</cp:lastPrinted>
  <dcterms:created xsi:type="dcterms:W3CDTF">2015-03-03T08:23:15Z</dcterms:created>
  <dcterms:modified xsi:type="dcterms:W3CDTF">2015-04-09T10:18:00Z</dcterms:modified>
</cp:coreProperties>
</file>