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527B75-8018-42A6-8DD7-B0C11E6DB5F2}" v="7" dt="2022-03-24T13:52:30.4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in Bulpitt" userId="b5e2ad06-de10-43a6-8e05-2cb5a52a545d" providerId="ADAL" clId="{84527B75-8018-42A6-8DD7-B0C11E6DB5F2}"/>
    <pc:docChg chg="custSel modSld">
      <pc:chgData name="Colin Bulpitt" userId="b5e2ad06-de10-43a6-8e05-2cb5a52a545d" providerId="ADAL" clId="{84527B75-8018-42A6-8DD7-B0C11E6DB5F2}" dt="2022-03-24T13:52:30.429" v="1508" actId="164"/>
      <pc:docMkLst>
        <pc:docMk/>
      </pc:docMkLst>
      <pc:sldChg chg="addSp modSp mod">
        <pc:chgData name="Colin Bulpitt" userId="b5e2ad06-de10-43a6-8e05-2cb5a52a545d" providerId="ADAL" clId="{84527B75-8018-42A6-8DD7-B0C11E6DB5F2}" dt="2022-03-24T13:52:30.429" v="1508" actId="164"/>
        <pc:sldMkLst>
          <pc:docMk/>
          <pc:sldMk cId="1135406203" sldId="256"/>
        </pc:sldMkLst>
        <pc:spChg chg="mod">
          <ac:chgData name="Colin Bulpitt" userId="b5e2ad06-de10-43a6-8e05-2cb5a52a545d" providerId="ADAL" clId="{84527B75-8018-42A6-8DD7-B0C11E6DB5F2}" dt="2022-03-24T13:50:59.082" v="1502" actId="164"/>
          <ac:spMkLst>
            <pc:docMk/>
            <pc:sldMk cId="1135406203" sldId="256"/>
            <ac:spMk id="6" creationId="{D56AC749-0341-40D4-B42D-26C5DE6B5590}"/>
          </ac:spMkLst>
        </pc:spChg>
        <pc:spChg chg="mod">
          <ac:chgData name="Colin Bulpitt" userId="b5e2ad06-de10-43a6-8e05-2cb5a52a545d" providerId="ADAL" clId="{84527B75-8018-42A6-8DD7-B0C11E6DB5F2}" dt="2022-03-24T13:50:59.082" v="1502" actId="164"/>
          <ac:spMkLst>
            <pc:docMk/>
            <pc:sldMk cId="1135406203" sldId="256"/>
            <ac:spMk id="8" creationId="{3C0ACB45-963C-44F7-AA4E-986527C6484F}"/>
          </ac:spMkLst>
        </pc:spChg>
        <pc:spChg chg="mod">
          <ac:chgData name="Colin Bulpitt" userId="b5e2ad06-de10-43a6-8e05-2cb5a52a545d" providerId="ADAL" clId="{84527B75-8018-42A6-8DD7-B0C11E6DB5F2}" dt="2022-03-24T13:50:59.082" v="1502" actId="164"/>
          <ac:spMkLst>
            <pc:docMk/>
            <pc:sldMk cId="1135406203" sldId="256"/>
            <ac:spMk id="9" creationId="{B39AA127-2B52-4BCC-A86E-CD05D824C9EE}"/>
          </ac:spMkLst>
        </pc:spChg>
        <pc:spChg chg="mod">
          <ac:chgData name="Colin Bulpitt" userId="b5e2ad06-de10-43a6-8e05-2cb5a52a545d" providerId="ADAL" clId="{84527B75-8018-42A6-8DD7-B0C11E6DB5F2}" dt="2022-03-24T13:50:59.082" v="1502" actId="164"/>
          <ac:spMkLst>
            <pc:docMk/>
            <pc:sldMk cId="1135406203" sldId="256"/>
            <ac:spMk id="10" creationId="{4BEDDAEB-15C9-4E06-B78C-FCB7DB7BEDD1}"/>
          </ac:spMkLst>
        </pc:spChg>
        <pc:spChg chg="mod">
          <ac:chgData name="Colin Bulpitt" userId="b5e2ad06-de10-43a6-8e05-2cb5a52a545d" providerId="ADAL" clId="{84527B75-8018-42A6-8DD7-B0C11E6DB5F2}" dt="2022-03-24T13:50:59.082" v="1502" actId="164"/>
          <ac:spMkLst>
            <pc:docMk/>
            <pc:sldMk cId="1135406203" sldId="256"/>
            <ac:spMk id="11" creationId="{BC9DDBE5-0612-4526-84C1-F9102118C751}"/>
          </ac:spMkLst>
        </pc:spChg>
        <pc:spChg chg="mod">
          <ac:chgData name="Colin Bulpitt" userId="b5e2ad06-de10-43a6-8e05-2cb5a52a545d" providerId="ADAL" clId="{84527B75-8018-42A6-8DD7-B0C11E6DB5F2}" dt="2022-03-24T13:50:59.082" v="1502" actId="164"/>
          <ac:spMkLst>
            <pc:docMk/>
            <pc:sldMk cId="1135406203" sldId="256"/>
            <ac:spMk id="12" creationId="{2A6FC49F-66B3-4C12-A820-63CDA88CCB78}"/>
          </ac:spMkLst>
        </pc:spChg>
        <pc:spChg chg="mod">
          <ac:chgData name="Colin Bulpitt" userId="b5e2ad06-de10-43a6-8e05-2cb5a52a545d" providerId="ADAL" clId="{84527B75-8018-42A6-8DD7-B0C11E6DB5F2}" dt="2022-03-24T13:50:59.082" v="1502" actId="164"/>
          <ac:spMkLst>
            <pc:docMk/>
            <pc:sldMk cId="1135406203" sldId="256"/>
            <ac:spMk id="13" creationId="{786C73EE-0448-467F-9E3B-59A936B88A0D}"/>
          </ac:spMkLst>
        </pc:spChg>
        <pc:spChg chg="mod">
          <ac:chgData name="Colin Bulpitt" userId="b5e2ad06-de10-43a6-8e05-2cb5a52a545d" providerId="ADAL" clId="{84527B75-8018-42A6-8DD7-B0C11E6DB5F2}" dt="2022-03-24T13:50:59.082" v="1502" actId="164"/>
          <ac:spMkLst>
            <pc:docMk/>
            <pc:sldMk cId="1135406203" sldId="256"/>
            <ac:spMk id="15" creationId="{537AC214-11EF-480E-9168-371085537F96}"/>
          </ac:spMkLst>
        </pc:spChg>
        <pc:spChg chg="mod">
          <ac:chgData name="Colin Bulpitt" userId="b5e2ad06-de10-43a6-8e05-2cb5a52a545d" providerId="ADAL" clId="{84527B75-8018-42A6-8DD7-B0C11E6DB5F2}" dt="2022-03-24T13:50:59.082" v="1502" actId="164"/>
          <ac:spMkLst>
            <pc:docMk/>
            <pc:sldMk cId="1135406203" sldId="256"/>
            <ac:spMk id="16" creationId="{C988FACB-3E7F-4712-805E-74890AF705B6}"/>
          </ac:spMkLst>
        </pc:spChg>
        <pc:spChg chg="mod">
          <ac:chgData name="Colin Bulpitt" userId="b5e2ad06-de10-43a6-8e05-2cb5a52a545d" providerId="ADAL" clId="{84527B75-8018-42A6-8DD7-B0C11E6DB5F2}" dt="2022-03-24T13:50:59.082" v="1502" actId="164"/>
          <ac:spMkLst>
            <pc:docMk/>
            <pc:sldMk cId="1135406203" sldId="256"/>
            <ac:spMk id="17" creationId="{B5D5B988-FCB2-455C-98A9-4781175C681F}"/>
          </ac:spMkLst>
        </pc:spChg>
        <pc:spChg chg="mod">
          <ac:chgData name="Colin Bulpitt" userId="b5e2ad06-de10-43a6-8e05-2cb5a52a545d" providerId="ADAL" clId="{84527B75-8018-42A6-8DD7-B0C11E6DB5F2}" dt="2022-03-24T13:50:59.082" v="1502" actId="164"/>
          <ac:spMkLst>
            <pc:docMk/>
            <pc:sldMk cId="1135406203" sldId="256"/>
            <ac:spMk id="18" creationId="{AD84E75A-A2AD-4DB5-84DD-D43560B20003}"/>
          </ac:spMkLst>
        </pc:spChg>
        <pc:spChg chg="mod">
          <ac:chgData name="Colin Bulpitt" userId="b5e2ad06-de10-43a6-8e05-2cb5a52a545d" providerId="ADAL" clId="{84527B75-8018-42A6-8DD7-B0C11E6DB5F2}" dt="2022-03-24T13:50:59.082" v="1502" actId="164"/>
          <ac:spMkLst>
            <pc:docMk/>
            <pc:sldMk cId="1135406203" sldId="256"/>
            <ac:spMk id="19" creationId="{E3D195EA-7552-47B6-800C-F9D1E1E2C6A5}"/>
          </ac:spMkLst>
        </pc:spChg>
        <pc:spChg chg="mod">
          <ac:chgData name="Colin Bulpitt" userId="b5e2ad06-de10-43a6-8e05-2cb5a52a545d" providerId="ADAL" clId="{84527B75-8018-42A6-8DD7-B0C11E6DB5F2}" dt="2022-03-24T13:50:59.082" v="1502" actId="164"/>
          <ac:spMkLst>
            <pc:docMk/>
            <pc:sldMk cId="1135406203" sldId="256"/>
            <ac:spMk id="22" creationId="{8D5E7E59-241C-4576-AD58-4B1EBDB09EAF}"/>
          </ac:spMkLst>
        </pc:spChg>
        <pc:spChg chg="mod">
          <ac:chgData name="Colin Bulpitt" userId="b5e2ad06-de10-43a6-8e05-2cb5a52a545d" providerId="ADAL" clId="{84527B75-8018-42A6-8DD7-B0C11E6DB5F2}" dt="2022-03-24T13:50:59.082" v="1502" actId="164"/>
          <ac:spMkLst>
            <pc:docMk/>
            <pc:sldMk cId="1135406203" sldId="256"/>
            <ac:spMk id="24" creationId="{7D419214-A62A-475E-8786-DAECC3703278}"/>
          </ac:spMkLst>
        </pc:spChg>
        <pc:spChg chg="mod">
          <ac:chgData name="Colin Bulpitt" userId="b5e2ad06-de10-43a6-8e05-2cb5a52a545d" providerId="ADAL" clId="{84527B75-8018-42A6-8DD7-B0C11E6DB5F2}" dt="2022-03-24T13:50:59.082" v="1502" actId="164"/>
          <ac:spMkLst>
            <pc:docMk/>
            <pc:sldMk cId="1135406203" sldId="256"/>
            <ac:spMk id="25" creationId="{2790D5FB-4412-4A4E-9201-07A9B9E073F6}"/>
          </ac:spMkLst>
        </pc:spChg>
        <pc:spChg chg="mod">
          <ac:chgData name="Colin Bulpitt" userId="b5e2ad06-de10-43a6-8e05-2cb5a52a545d" providerId="ADAL" clId="{84527B75-8018-42A6-8DD7-B0C11E6DB5F2}" dt="2022-03-24T13:50:59.082" v="1502" actId="164"/>
          <ac:spMkLst>
            <pc:docMk/>
            <pc:sldMk cId="1135406203" sldId="256"/>
            <ac:spMk id="26" creationId="{D5BBF953-D4FB-452D-95D9-6262155BA65C}"/>
          </ac:spMkLst>
        </pc:spChg>
        <pc:spChg chg="mod">
          <ac:chgData name="Colin Bulpitt" userId="b5e2ad06-de10-43a6-8e05-2cb5a52a545d" providerId="ADAL" clId="{84527B75-8018-42A6-8DD7-B0C11E6DB5F2}" dt="2022-03-24T13:50:59.082" v="1502" actId="164"/>
          <ac:spMkLst>
            <pc:docMk/>
            <pc:sldMk cId="1135406203" sldId="256"/>
            <ac:spMk id="27" creationId="{8E4ECCD6-40AF-4638-AB67-D3E985C2A988}"/>
          </ac:spMkLst>
        </pc:spChg>
        <pc:spChg chg="mod">
          <ac:chgData name="Colin Bulpitt" userId="b5e2ad06-de10-43a6-8e05-2cb5a52a545d" providerId="ADAL" clId="{84527B75-8018-42A6-8DD7-B0C11E6DB5F2}" dt="2022-03-24T13:50:59.082" v="1502" actId="164"/>
          <ac:spMkLst>
            <pc:docMk/>
            <pc:sldMk cId="1135406203" sldId="256"/>
            <ac:spMk id="28" creationId="{4C0ED783-AA35-4D4D-9E6D-1A6F3AA52E9A}"/>
          </ac:spMkLst>
        </pc:spChg>
        <pc:spChg chg="mod">
          <ac:chgData name="Colin Bulpitt" userId="b5e2ad06-de10-43a6-8e05-2cb5a52a545d" providerId="ADAL" clId="{84527B75-8018-42A6-8DD7-B0C11E6DB5F2}" dt="2022-03-24T13:50:59.082" v="1502" actId="164"/>
          <ac:spMkLst>
            <pc:docMk/>
            <pc:sldMk cId="1135406203" sldId="256"/>
            <ac:spMk id="29" creationId="{DE905135-F1C2-480C-88AE-1FBC2C0E4B57}"/>
          </ac:spMkLst>
        </pc:spChg>
        <pc:spChg chg="mod">
          <ac:chgData name="Colin Bulpitt" userId="b5e2ad06-de10-43a6-8e05-2cb5a52a545d" providerId="ADAL" clId="{84527B75-8018-42A6-8DD7-B0C11E6DB5F2}" dt="2022-03-24T13:50:59.082" v="1502" actId="164"/>
          <ac:spMkLst>
            <pc:docMk/>
            <pc:sldMk cId="1135406203" sldId="256"/>
            <ac:spMk id="30" creationId="{431937F7-95F8-4DDB-9E63-40BE7599FEE3}"/>
          </ac:spMkLst>
        </pc:spChg>
        <pc:spChg chg="mod">
          <ac:chgData name="Colin Bulpitt" userId="b5e2ad06-de10-43a6-8e05-2cb5a52a545d" providerId="ADAL" clId="{84527B75-8018-42A6-8DD7-B0C11E6DB5F2}" dt="2022-03-24T13:50:59.082" v="1502" actId="164"/>
          <ac:spMkLst>
            <pc:docMk/>
            <pc:sldMk cId="1135406203" sldId="256"/>
            <ac:spMk id="31" creationId="{B3FAD118-CF1F-4327-AECC-67114A4BE490}"/>
          </ac:spMkLst>
        </pc:spChg>
        <pc:spChg chg="mod">
          <ac:chgData name="Colin Bulpitt" userId="b5e2ad06-de10-43a6-8e05-2cb5a52a545d" providerId="ADAL" clId="{84527B75-8018-42A6-8DD7-B0C11E6DB5F2}" dt="2022-03-24T13:50:59.082" v="1502" actId="164"/>
          <ac:spMkLst>
            <pc:docMk/>
            <pc:sldMk cId="1135406203" sldId="256"/>
            <ac:spMk id="32" creationId="{898055C7-BF7C-4FD8-A2F7-FBF1FE176917}"/>
          </ac:spMkLst>
        </pc:spChg>
        <pc:spChg chg="add mod">
          <ac:chgData name="Colin Bulpitt" userId="b5e2ad06-de10-43a6-8e05-2cb5a52a545d" providerId="ADAL" clId="{84527B75-8018-42A6-8DD7-B0C11E6DB5F2}" dt="2022-03-24T13:50:59.082" v="1502" actId="164"/>
          <ac:spMkLst>
            <pc:docMk/>
            <pc:sldMk cId="1135406203" sldId="256"/>
            <ac:spMk id="33" creationId="{A062D5AD-5F82-47E0-8546-F8980A8BD540}"/>
          </ac:spMkLst>
        </pc:spChg>
        <pc:spChg chg="add mod">
          <ac:chgData name="Colin Bulpitt" userId="b5e2ad06-de10-43a6-8e05-2cb5a52a545d" providerId="ADAL" clId="{84527B75-8018-42A6-8DD7-B0C11E6DB5F2}" dt="2022-03-24T13:50:59.082" v="1502" actId="164"/>
          <ac:spMkLst>
            <pc:docMk/>
            <pc:sldMk cId="1135406203" sldId="256"/>
            <ac:spMk id="34" creationId="{BD11D979-2FEA-46A5-B7DF-C56A0D66591C}"/>
          </ac:spMkLst>
        </pc:spChg>
        <pc:spChg chg="add mod">
          <ac:chgData name="Colin Bulpitt" userId="b5e2ad06-de10-43a6-8e05-2cb5a52a545d" providerId="ADAL" clId="{84527B75-8018-42A6-8DD7-B0C11E6DB5F2}" dt="2022-03-24T13:50:59.082" v="1502" actId="164"/>
          <ac:spMkLst>
            <pc:docMk/>
            <pc:sldMk cId="1135406203" sldId="256"/>
            <ac:spMk id="35" creationId="{71D1EB1B-3518-4443-9F22-3DB49456CD27}"/>
          </ac:spMkLst>
        </pc:spChg>
        <pc:spChg chg="add mod">
          <ac:chgData name="Colin Bulpitt" userId="b5e2ad06-de10-43a6-8e05-2cb5a52a545d" providerId="ADAL" clId="{84527B75-8018-42A6-8DD7-B0C11E6DB5F2}" dt="2022-03-24T13:50:59.082" v="1502" actId="164"/>
          <ac:spMkLst>
            <pc:docMk/>
            <pc:sldMk cId="1135406203" sldId="256"/>
            <ac:spMk id="36" creationId="{E5A35253-F650-415B-A21B-D4644873DC39}"/>
          </ac:spMkLst>
        </pc:spChg>
        <pc:spChg chg="add mod">
          <ac:chgData name="Colin Bulpitt" userId="b5e2ad06-de10-43a6-8e05-2cb5a52a545d" providerId="ADAL" clId="{84527B75-8018-42A6-8DD7-B0C11E6DB5F2}" dt="2022-03-24T13:50:59.082" v="1502" actId="164"/>
          <ac:spMkLst>
            <pc:docMk/>
            <pc:sldMk cId="1135406203" sldId="256"/>
            <ac:spMk id="37" creationId="{B4EC1E7E-9D29-4EF4-81B7-0A14E3668B77}"/>
          </ac:spMkLst>
        </pc:spChg>
        <pc:grpChg chg="add mod">
          <ac:chgData name="Colin Bulpitt" userId="b5e2ad06-de10-43a6-8e05-2cb5a52a545d" providerId="ADAL" clId="{84527B75-8018-42A6-8DD7-B0C11E6DB5F2}" dt="2022-03-24T13:52:30.429" v="1508" actId="164"/>
          <ac:grpSpMkLst>
            <pc:docMk/>
            <pc:sldMk cId="1135406203" sldId="256"/>
            <ac:grpSpMk id="38" creationId="{A0C87D1E-096E-4372-B27B-94D99B0EAA0B}"/>
          </ac:grpSpMkLst>
        </pc:grpChg>
        <pc:grpChg chg="add mod">
          <ac:chgData name="Colin Bulpitt" userId="b5e2ad06-de10-43a6-8e05-2cb5a52a545d" providerId="ADAL" clId="{84527B75-8018-42A6-8DD7-B0C11E6DB5F2}" dt="2022-03-24T13:52:30.429" v="1508" actId="164"/>
          <ac:grpSpMkLst>
            <pc:docMk/>
            <pc:sldMk cId="1135406203" sldId="256"/>
            <ac:grpSpMk id="41" creationId="{6ECD9C8F-3C99-4FBD-BCFE-FFE3C3397AA9}"/>
          </ac:grpSpMkLst>
        </pc:grpChg>
        <pc:picChg chg="add mod">
          <ac:chgData name="Colin Bulpitt" userId="b5e2ad06-de10-43a6-8e05-2cb5a52a545d" providerId="ADAL" clId="{84527B75-8018-42A6-8DD7-B0C11E6DB5F2}" dt="2022-03-24T13:52:30.429" v="1508" actId="164"/>
          <ac:picMkLst>
            <pc:docMk/>
            <pc:sldMk cId="1135406203" sldId="256"/>
            <ac:picMk id="40" creationId="{2A6C7DE3-07B4-48E4-A324-13F3061095E1}"/>
          </ac:picMkLst>
        </pc:picChg>
        <pc:cxnChg chg="mod">
          <ac:chgData name="Colin Bulpitt" userId="b5e2ad06-de10-43a6-8e05-2cb5a52a545d" providerId="ADAL" clId="{84527B75-8018-42A6-8DD7-B0C11E6DB5F2}" dt="2022-03-24T13:50:59.082" v="1502" actId="164"/>
          <ac:cxnSpMkLst>
            <pc:docMk/>
            <pc:sldMk cId="1135406203" sldId="256"/>
            <ac:cxnSpMk id="5" creationId="{B31033D4-ABC9-4D2C-9D43-134B15D1DE6E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BB49AA-2016-48C4-BF08-B5704CE34A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C31BCAD-15A6-4B08-86C4-059D06FC87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6B9AA95-475F-4116-820D-2B89D09A7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FBE0-750B-4E8D-9477-91575373EE89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23E2FA7-2103-4725-B07B-81FEC33F0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DD58E8B-144E-427F-B92A-401F43645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518FA-98D1-49AF-B8A3-B418725D9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898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A00957-9086-498F-BD48-0A6EF0E77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A109081-A849-43B3-AE24-83D4D9F71E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9EE427B-14AE-4A9F-9EC4-F6DA68225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FBE0-750B-4E8D-9477-91575373EE89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8AC6B1A-8134-4384-91C7-319616509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C352B4C-912D-4736-A905-ED03D583D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518FA-98D1-49AF-B8A3-B418725D9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691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3E57875-A2F0-4DB4-B2ED-D6D582AA95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CD6538D-E96B-47E0-BCFB-C9E3AF659D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73957AF-6342-4EEF-B485-5CCAAC56E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FBE0-750B-4E8D-9477-91575373EE89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29A7421-B220-4C1A-8514-840AA3D10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84C7AA5-FE07-4F0D-8749-3F63924EB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518FA-98D1-49AF-B8A3-B418725D9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612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D6C3D5-25D4-4640-B280-5F78B33C8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7F8C9B-FA19-48AE-BDAA-AFEE49C0F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EB19BDE-9D6C-4C6E-85FB-16346C59E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FBE0-750B-4E8D-9477-91575373EE89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3C280B0-0FDE-4504-9605-0BFB64268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E26FAD-30F2-4F6C-AD4A-978D1FCBD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518FA-98D1-49AF-B8A3-B418725D9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55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83BA49-8714-47E5-BA4E-E61646B08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3399326-CC84-4421-8DEC-1AB515050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8D556AE-44A9-4946-9286-471931EB4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FBE0-750B-4E8D-9477-91575373EE89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B42C6BB-0BB7-4414-8892-08B57332A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5C8FB68-4693-4011-8127-0255FFF1F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518FA-98D1-49AF-B8A3-B418725D9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551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A3D38E-BD18-41AA-B743-922FFE268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4DDA728-F2F6-4DB4-B0F9-58079D762E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E2E6FBD-2882-4A0A-B326-0E7EADA848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8F0397C-2DBA-414B-B584-B143F7FD9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FBE0-750B-4E8D-9477-91575373EE89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894D277-509E-41A6-AC08-DF709671C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D3C5990-8BA6-438A-95B8-0E3C808C4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518FA-98D1-49AF-B8A3-B418725D9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287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9EA0B1-069C-4C5A-A970-1D83B3BAD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4D608CC-D717-4071-8135-984B489BCA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229BE30-227F-4804-AE06-BBF50839BE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177596C-D60C-40D6-8366-FCDFEA67B2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95B8A09-EB11-4E31-988D-79785F49B3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763AE28-7218-46A7-825B-3B1EDCECA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FBE0-750B-4E8D-9477-91575373EE89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3C541AD-6291-4101-83F5-9B67EFEE7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1DB5B36-26FB-49C2-80C9-13AD4F73A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518FA-98D1-49AF-B8A3-B418725D9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860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EB74CB-E6DF-4DA9-A7B7-180F90F6E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26D1B2A-9F1F-4A99-A5C8-D4A8D1BF2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FBE0-750B-4E8D-9477-91575373EE89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F6F058B-F447-4910-843F-A98BEB3C3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0C573D2-1282-4620-9BD2-45C8FE61F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518FA-98D1-49AF-B8A3-B418725D9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335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7062151-EB0E-4C12-B94B-41DD7B65A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FBE0-750B-4E8D-9477-91575373EE89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793A230-BDD7-48FF-9091-FCA974AAA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158E1A8-2DDE-4192-B79D-EF6C1CDFA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518FA-98D1-49AF-B8A3-B418725D9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884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ED5AAF-5AC5-4F3A-BBB2-63FDAAF9F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03A783A-EB07-4F3E-9F07-C9B73E279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43A8B65-032C-4FFF-AD92-C014EB3499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0670F60-2162-4C36-8BC6-F046B0B04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FBE0-750B-4E8D-9477-91575373EE89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045136E-ABB6-4B15-99E4-91D885B1B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F8662E5-6366-4329-8479-C938DAFD1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518FA-98D1-49AF-B8A3-B418725D9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650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E3A254-B9E0-441F-8BC7-28E8F198B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6C21BCD-DBDF-4024-B4AA-26B9437BEF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6019A28-71F2-4451-B122-18D2B76269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F28AF7B-298F-4767-9D51-03D1B61E3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FBE0-750B-4E8D-9477-91575373EE89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27F6B7F-E80B-4DDE-A439-97D8E3EA6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20D8467-3682-457C-A678-9F855765E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518FA-98D1-49AF-B8A3-B418725D9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45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0B3766E-B028-440A-9D27-2F0572C5E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F423329-19B5-48E7-91CA-C68316466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C09D048-9D73-4D62-96E8-EDAA8451B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2FBE0-750B-4E8D-9477-91575373EE89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9EF9153-43C6-4A5E-B97F-F88967B406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913DD5F-F9D7-4BD9-8C53-7E79864B60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518FA-98D1-49AF-B8A3-B418725D9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358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>
            <a:extLst>
              <a:ext uri="{FF2B5EF4-FFF2-40B4-BE49-F238E27FC236}">
                <a16:creationId xmlns:a16="http://schemas.microsoft.com/office/drawing/2014/main" xmlns="" id="{6ECD9C8F-3C99-4FBD-BCFE-FFE3C3397AA9}"/>
              </a:ext>
            </a:extLst>
          </p:cNvPr>
          <p:cNvGrpSpPr/>
          <p:nvPr/>
        </p:nvGrpSpPr>
        <p:grpSpPr>
          <a:xfrm>
            <a:off x="826479" y="578741"/>
            <a:ext cx="9428259" cy="6001387"/>
            <a:chOff x="826479" y="578741"/>
            <a:chExt cx="9428259" cy="6001387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xmlns="" id="{A0C87D1E-096E-4372-B27B-94D99B0EAA0B}"/>
                </a:ext>
              </a:extLst>
            </p:cNvPr>
            <p:cNvGrpSpPr/>
            <p:nvPr/>
          </p:nvGrpSpPr>
          <p:grpSpPr>
            <a:xfrm>
              <a:off x="826479" y="578741"/>
              <a:ext cx="9428259" cy="5876395"/>
              <a:chOff x="888025" y="895264"/>
              <a:chExt cx="9428259" cy="5876395"/>
            </a:xfrm>
          </p:grpSpPr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xmlns="" id="{B31033D4-ABC9-4D2C-9D43-134B15D1DE6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8025" y="1533606"/>
                <a:ext cx="0" cy="484961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D56AC749-0341-40D4-B42D-26C5DE6B5590}"/>
                  </a:ext>
                </a:extLst>
              </p:cNvPr>
              <p:cNvSpPr txBox="1"/>
              <p:nvPr/>
            </p:nvSpPr>
            <p:spPr>
              <a:xfrm>
                <a:off x="1160579" y="1551190"/>
                <a:ext cx="1740875" cy="408623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/>
                  <a:t>CO-PRODUCING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3C0ACB45-963C-44F7-AA4E-986527C6484F}"/>
                  </a:ext>
                </a:extLst>
              </p:cNvPr>
              <p:cNvSpPr txBox="1"/>
              <p:nvPr/>
            </p:nvSpPr>
            <p:spPr>
              <a:xfrm>
                <a:off x="1160580" y="2263196"/>
                <a:ext cx="1740875" cy="408623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/>
                  <a:t>CO-DESIGNING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B39AA127-2B52-4BCC-A86E-CD05D824C9EE}"/>
                  </a:ext>
                </a:extLst>
              </p:cNvPr>
              <p:cNvSpPr txBox="1"/>
              <p:nvPr/>
            </p:nvSpPr>
            <p:spPr>
              <a:xfrm>
                <a:off x="1160580" y="2993159"/>
                <a:ext cx="1740875" cy="408623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/>
                  <a:t>ENGAGING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4BEDDAEB-15C9-4E06-B78C-FCB7DB7BEDD1}"/>
                  </a:ext>
                </a:extLst>
              </p:cNvPr>
              <p:cNvSpPr txBox="1"/>
              <p:nvPr/>
            </p:nvSpPr>
            <p:spPr>
              <a:xfrm>
                <a:off x="1160581" y="3724570"/>
                <a:ext cx="1740875" cy="408623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/>
                  <a:t>CONSULTING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BC9DDBE5-0612-4526-84C1-F9102118C751}"/>
                  </a:ext>
                </a:extLst>
              </p:cNvPr>
              <p:cNvSpPr txBox="1"/>
              <p:nvPr/>
            </p:nvSpPr>
            <p:spPr>
              <a:xfrm>
                <a:off x="1160582" y="4453085"/>
                <a:ext cx="1740875" cy="408623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/>
                  <a:t>INFORMING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2A6FC49F-66B3-4C12-A820-63CDA88CCB78}"/>
                  </a:ext>
                </a:extLst>
              </p:cNvPr>
              <p:cNvSpPr txBox="1"/>
              <p:nvPr/>
            </p:nvSpPr>
            <p:spPr>
              <a:xfrm>
                <a:off x="1160582" y="5181600"/>
                <a:ext cx="1740875" cy="408623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/>
                  <a:t>EDUCATING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786C73EE-0448-467F-9E3B-59A936B88A0D}"/>
                  </a:ext>
                </a:extLst>
              </p:cNvPr>
              <p:cNvSpPr txBox="1"/>
              <p:nvPr/>
            </p:nvSpPr>
            <p:spPr>
              <a:xfrm>
                <a:off x="1160582" y="5904254"/>
                <a:ext cx="1740875" cy="408623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/>
                  <a:t>COERCING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537AC214-11EF-480E-9168-371085537F96}"/>
                  </a:ext>
                </a:extLst>
              </p:cNvPr>
              <p:cNvSpPr txBox="1"/>
              <p:nvPr/>
            </p:nvSpPr>
            <p:spPr>
              <a:xfrm>
                <a:off x="3053854" y="1896478"/>
                <a:ext cx="975945" cy="646986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b="1" dirty="0"/>
                  <a:t>Doing </a:t>
                </a:r>
              </a:p>
              <a:p>
                <a:pPr algn="ctr"/>
                <a:r>
                  <a:rPr lang="en-GB" sz="1600" b="1" dirty="0"/>
                  <a:t>WITH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C988FACB-3E7F-4712-805E-74890AF705B6}"/>
                  </a:ext>
                </a:extLst>
              </p:cNvPr>
              <p:cNvSpPr txBox="1"/>
              <p:nvPr/>
            </p:nvSpPr>
            <p:spPr>
              <a:xfrm>
                <a:off x="3053854" y="3605388"/>
                <a:ext cx="975945" cy="646986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b="1" dirty="0"/>
                  <a:t>Doing</a:t>
                </a:r>
              </a:p>
              <a:p>
                <a:pPr algn="ctr"/>
                <a:r>
                  <a:rPr lang="en-GB" sz="1600" b="1" dirty="0"/>
                  <a:t>FOR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id="{B5D5B988-FCB2-455C-98A9-4781175C681F}"/>
                  </a:ext>
                </a:extLst>
              </p:cNvPr>
              <p:cNvSpPr txBox="1"/>
              <p:nvPr/>
            </p:nvSpPr>
            <p:spPr>
              <a:xfrm>
                <a:off x="3053855" y="5314298"/>
                <a:ext cx="975943" cy="646986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b="1" dirty="0"/>
                  <a:t>Doing </a:t>
                </a:r>
              </a:p>
              <a:p>
                <a:pPr algn="ctr"/>
                <a:r>
                  <a:rPr lang="en-GB" sz="1600" b="1" dirty="0"/>
                  <a:t>TO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xmlns="" id="{AD84E75A-A2AD-4DB5-84DD-D43560B20003}"/>
                  </a:ext>
                </a:extLst>
              </p:cNvPr>
              <p:cNvSpPr txBox="1"/>
              <p:nvPr/>
            </p:nvSpPr>
            <p:spPr>
              <a:xfrm>
                <a:off x="4865064" y="895265"/>
                <a:ext cx="1740875" cy="374571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b="1" dirty="0"/>
                  <a:t>EXPLANATION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id="{E3D195EA-7552-47B6-800C-F9D1E1E2C6A5}"/>
                  </a:ext>
                </a:extLst>
              </p:cNvPr>
              <p:cNvSpPr txBox="1"/>
              <p:nvPr/>
            </p:nvSpPr>
            <p:spPr>
              <a:xfrm>
                <a:off x="8042023" y="895264"/>
                <a:ext cx="1740875" cy="374571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b="1" dirty="0"/>
                  <a:t>EXAMPLES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xmlns="" id="{8D5E7E59-241C-4576-AD58-4B1EBDB09EAF}"/>
                  </a:ext>
                </a:extLst>
              </p:cNvPr>
              <p:cNvSpPr txBox="1"/>
              <p:nvPr/>
            </p:nvSpPr>
            <p:spPr>
              <a:xfrm>
                <a:off x="4106009" y="1390280"/>
                <a:ext cx="2990848" cy="612934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b="1" dirty="0"/>
                  <a:t>You work with service users and other organisations from design to delivery. You share all, or almost all decisions.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xmlns="" id="{7D419214-A62A-475E-8786-DAECC3703278}"/>
                  </a:ext>
                </a:extLst>
              </p:cNvPr>
              <p:cNvSpPr txBox="1"/>
              <p:nvPr/>
            </p:nvSpPr>
            <p:spPr>
              <a:xfrm>
                <a:off x="4082580" y="2126937"/>
                <a:ext cx="3014277" cy="612934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b="1" dirty="0"/>
                  <a:t>You involve service users and other organisations in designing your product/services. They influence decisions but aren’t involved in ‘seeing it through’.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xmlns="" id="{2790D5FB-4412-4A4E-9201-07A9B9E073F6}"/>
                  </a:ext>
                </a:extLst>
              </p:cNvPr>
              <p:cNvSpPr txBox="1"/>
              <p:nvPr/>
            </p:nvSpPr>
            <p:spPr>
              <a:xfrm>
                <a:off x="7247781" y="2133859"/>
                <a:ext cx="3052368" cy="612934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b="1" dirty="0"/>
                  <a:t>A group of local charities co-host a series of events at a local marae to design some new health and wellbeing services to suit local </a:t>
                </a:r>
                <a:r>
                  <a:rPr lang="en-GB" sz="1000" b="1" dirty="0" err="1"/>
                  <a:t>Maori</a:t>
                </a:r>
                <a:r>
                  <a:rPr lang="en-GB" sz="1000" b="1" dirty="0"/>
                  <a:t>.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xmlns="" id="{D5BBF953-D4FB-452D-95D9-6262155BA65C}"/>
                  </a:ext>
                </a:extLst>
              </p:cNvPr>
              <p:cNvSpPr txBox="1"/>
              <p:nvPr/>
            </p:nvSpPr>
            <p:spPr>
              <a:xfrm>
                <a:off x="7247782" y="1390280"/>
                <a:ext cx="3068502" cy="612934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b="1" dirty="0"/>
                  <a:t>A sports club partners with a youth-led charity to identify ways for high school students to get active. They fund youth leaders to run these activities.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xmlns="" id="{8E4ECCD6-40AF-4638-AB67-D3E985C2A988}"/>
                  </a:ext>
                </a:extLst>
              </p:cNvPr>
              <p:cNvSpPr txBox="1"/>
              <p:nvPr/>
            </p:nvSpPr>
            <p:spPr>
              <a:xfrm>
                <a:off x="4094294" y="2885757"/>
                <a:ext cx="3014277" cy="612934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b="1" dirty="0"/>
                  <a:t>You give service users and other organisations regular opportunities to express their views in a variety of ways. They can influence </a:t>
                </a:r>
                <a:r>
                  <a:rPr lang="en-GB" sz="1000" b="1"/>
                  <a:t>some </a:t>
                </a:r>
                <a:r>
                  <a:rPr lang="en-GB" sz="1000" b="1" smtClean="0"/>
                  <a:t>decisions. </a:t>
                </a:r>
                <a:endParaRPr lang="en-GB" sz="1000" b="1" dirty="0"/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xmlns="" id="{4C0ED783-AA35-4D4D-9E6D-1A6F3AA52E9A}"/>
                  </a:ext>
                </a:extLst>
              </p:cNvPr>
              <p:cNvSpPr txBox="1"/>
              <p:nvPr/>
            </p:nvSpPr>
            <p:spPr>
              <a:xfrm>
                <a:off x="4094294" y="3622414"/>
                <a:ext cx="3014277" cy="587395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950" b="1" dirty="0"/>
                  <a:t>You invite service users and other organisations to fill in surveys or attend meetings to say which proposal they prefer or what they think about an issue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="" id="{DE905135-F1C2-480C-88AE-1FBC2C0E4B57}"/>
                  </a:ext>
                </a:extLst>
              </p:cNvPr>
              <p:cNvSpPr txBox="1"/>
              <p:nvPr/>
            </p:nvSpPr>
            <p:spPr>
              <a:xfrm>
                <a:off x="4106008" y="4350929"/>
                <a:ext cx="3014277" cy="612934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b="1" dirty="0"/>
                  <a:t>You inform people about your services and explain how they work. Sometimes you tell people what decisions you’ve made and why.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xmlns="" id="{431937F7-95F8-4DDB-9E63-40BE7599FEE3}"/>
                  </a:ext>
                </a:extLst>
              </p:cNvPr>
              <p:cNvSpPr txBox="1"/>
              <p:nvPr/>
            </p:nvSpPr>
            <p:spPr>
              <a:xfrm>
                <a:off x="7247781" y="2885757"/>
                <a:ext cx="3014277" cy="612934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b="1" dirty="0"/>
                  <a:t>A group of government agencies start hosting regular events with young people to understand and better cater to their needs when leaving school.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xmlns="" id="{B3FAD118-CF1F-4327-AECC-67114A4BE490}"/>
                  </a:ext>
                </a:extLst>
              </p:cNvPr>
              <p:cNvSpPr txBox="1"/>
              <p:nvPr/>
            </p:nvSpPr>
            <p:spPr>
              <a:xfrm>
                <a:off x="7266826" y="3622414"/>
                <a:ext cx="3014277" cy="612934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b="1" dirty="0"/>
                  <a:t>A local council comes up with three options for improving car parking in the central city, and asks residents to vote on their preferred choice.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xmlns="" id="{898055C7-BF7C-4FD8-A2F7-FBF1FE176917}"/>
                  </a:ext>
                </a:extLst>
              </p:cNvPr>
              <p:cNvSpPr txBox="1"/>
              <p:nvPr/>
            </p:nvSpPr>
            <p:spPr>
              <a:xfrm>
                <a:off x="7266825" y="4349666"/>
                <a:ext cx="3014277" cy="612934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b="1" dirty="0"/>
                  <a:t>A charity sends a month e-newsletter to former service users to let them know about new programmes in their area.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xmlns="" id="{A062D5AD-5F82-47E0-8546-F8980A8BD540}"/>
                  </a:ext>
                </a:extLst>
              </p:cNvPr>
              <p:cNvSpPr txBox="1"/>
              <p:nvPr/>
            </p:nvSpPr>
            <p:spPr>
              <a:xfrm>
                <a:off x="4106008" y="5091955"/>
                <a:ext cx="3014277" cy="612934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b="1" dirty="0"/>
                  <a:t>You educate people on the benefits and rationale of your services. You may try to convince them to act differently.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xmlns="" id="{BD11D979-2FEA-46A5-B7DF-C56A0D66591C}"/>
                  </a:ext>
                </a:extLst>
              </p:cNvPr>
              <p:cNvSpPr txBox="1"/>
              <p:nvPr/>
            </p:nvSpPr>
            <p:spPr>
              <a:xfrm>
                <a:off x="7266824" y="5076918"/>
                <a:ext cx="3014277" cy="612934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b="1" dirty="0"/>
                  <a:t>The head office of a nationwide charity records a podcast to share success stories and new approaches with staff in the regions.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xmlns="" id="{71D1EB1B-3518-4443-9F22-3DB49456CD27}"/>
                  </a:ext>
                </a:extLst>
              </p:cNvPr>
              <p:cNvSpPr txBox="1"/>
              <p:nvPr/>
            </p:nvSpPr>
            <p:spPr>
              <a:xfrm>
                <a:off x="4106008" y="5802098"/>
                <a:ext cx="3014277" cy="612934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b="1" dirty="0"/>
                  <a:t>You require people to use your service to do something without understanding their true wants and needs.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xmlns="" id="{E5A35253-F650-415B-A21B-D4644873DC39}"/>
                  </a:ext>
                </a:extLst>
              </p:cNvPr>
              <p:cNvSpPr txBox="1"/>
              <p:nvPr/>
            </p:nvSpPr>
            <p:spPr>
              <a:xfrm>
                <a:off x="7247781" y="5787226"/>
                <a:ext cx="3014277" cy="612934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b="1" dirty="0"/>
                  <a:t>A government department requires people to look for work or attend study to receive a financial benefit.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xmlns="" id="{B4EC1E7E-9D29-4EF4-81B7-0A14E3668B77}"/>
                  </a:ext>
                </a:extLst>
              </p:cNvPr>
              <p:cNvSpPr txBox="1"/>
              <p:nvPr/>
            </p:nvSpPr>
            <p:spPr>
              <a:xfrm>
                <a:off x="5588939" y="6540827"/>
                <a:ext cx="469216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/>
                  <a:t>Credit to Sherry </a:t>
                </a:r>
                <a:r>
                  <a:rPr lang="en-GB" sz="900" dirty="0" err="1"/>
                  <a:t>Armstein</a:t>
                </a:r>
                <a:r>
                  <a:rPr lang="en-GB" sz="900" dirty="0"/>
                  <a:t>, the New Economics Foundation, NESTA and Think Local Act Personal</a:t>
                </a:r>
              </a:p>
            </p:txBody>
          </p:sp>
        </p:grpSp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xmlns="" id="{2A6C7DE3-07B4-48E4-A324-13F3061095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98709" y="6098509"/>
              <a:ext cx="1444856" cy="4816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35406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360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Colin Bulpitt</dc:creator>
  <cp:lastModifiedBy>Matthew Charman</cp:lastModifiedBy>
  <cp:revision>2</cp:revision>
  <dcterms:created xsi:type="dcterms:W3CDTF">2022-03-24T11:59:19Z</dcterms:created>
  <dcterms:modified xsi:type="dcterms:W3CDTF">2022-03-24T14:51:23Z</dcterms:modified>
</cp:coreProperties>
</file>